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352" r:id="rId3"/>
    <p:sldId id="613" r:id="rId4"/>
    <p:sldId id="618" r:id="rId5"/>
    <p:sldId id="608" r:id="rId6"/>
    <p:sldId id="5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а1" id="{02D028A7-C5C0-4BF7-9B98-04F96170209C}">
          <p14:sldIdLst>
            <p14:sldId id="277"/>
            <p14:sldId id="352"/>
            <p14:sldId id="613"/>
            <p14:sldId id="618"/>
            <p14:sldId id="608"/>
            <p14:sldId id="5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1481" userDrawn="1">
          <p15:clr>
            <a:srgbClr val="A4A3A4"/>
          </p15:clr>
        </p15:guide>
        <p15:guide id="4" orient="horz" pos="2591" userDrawn="1">
          <p15:clr>
            <a:srgbClr val="A4A3A4"/>
          </p15:clr>
        </p15:guide>
        <p15:guide id="5" pos="1753" userDrawn="1">
          <p15:clr>
            <a:srgbClr val="A4A3A4"/>
          </p15:clr>
        </p15:guide>
        <p15:guide id="6" pos="5337" userDrawn="1">
          <p15:clr>
            <a:srgbClr val="A4A3A4"/>
          </p15:clr>
        </p15:guide>
        <p15:guide id="7" pos="5133" userDrawn="1">
          <p15:clr>
            <a:srgbClr val="A4A3A4"/>
          </p15:clr>
        </p15:guide>
        <p15:guide id="8" orient="horz" pos="4224" userDrawn="1">
          <p15:clr>
            <a:srgbClr val="A4A3A4"/>
          </p15:clr>
        </p15:guide>
        <p15:guide id="9" orient="horz" pos="3612" userDrawn="1">
          <p15:clr>
            <a:srgbClr val="A4A3A4"/>
          </p15:clr>
        </p15:guide>
        <p15:guide id="10" pos="5904" userDrawn="1">
          <p15:clr>
            <a:srgbClr val="A4A3A4"/>
          </p15:clr>
        </p15:guide>
        <p15:guide id="12" orient="horz" pos="3090" userDrawn="1">
          <p15:clr>
            <a:srgbClr val="A4A3A4"/>
          </p15:clr>
        </p15:guide>
        <p15:guide id="13" pos="2389" userDrawn="1">
          <p15:clr>
            <a:srgbClr val="A4A3A4"/>
          </p15:clr>
        </p15:guide>
        <p15:guide id="14" pos="2661" userDrawn="1">
          <p15:clr>
            <a:srgbClr val="A4A3A4"/>
          </p15:clr>
        </p15:guide>
        <p15:guide id="15" pos="2865" userDrawn="1">
          <p15:clr>
            <a:srgbClr val="A4A3A4"/>
          </p15:clr>
        </p15:guide>
        <p15:guide id="16" pos="4135" userDrawn="1">
          <p15:clr>
            <a:srgbClr val="A4A3A4"/>
          </p15:clr>
        </p15:guide>
        <p15:guide id="19" orient="horz" pos="2704" userDrawn="1">
          <p15:clr>
            <a:srgbClr val="A4A3A4"/>
          </p15:clr>
        </p15:guide>
        <p15:guide id="20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K88" initials="P" lastIdx="1" clrIdx="0">
    <p:extLst>
      <p:ext uri="{19B8F6BF-5375-455C-9EA6-DF929625EA0E}">
        <p15:presenceInfo xmlns:p15="http://schemas.microsoft.com/office/powerpoint/2012/main" userId="PK8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5C0"/>
    <a:srgbClr val="1E88E5"/>
    <a:srgbClr val="42A5F5"/>
    <a:srgbClr val="1976D2"/>
    <a:srgbClr val="7EB2E6"/>
    <a:srgbClr val="EEECEF"/>
    <a:srgbClr val="F7F7F7"/>
    <a:srgbClr val="FFFFFF"/>
    <a:srgbClr val="D2D1D2"/>
    <a:srgbClr val="041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8580" autoAdjust="0"/>
  </p:normalViewPr>
  <p:slideViewPr>
    <p:cSldViewPr snapToGrid="0" showGuides="1">
      <p:cViewPr varScale="1">
        <p:scale>
          <a:sx n="95" d="100"/>
          <a:sy n="95" d="100"/>
        </p:scale>
        <p:origin x="336" y="78"/>
      </p:cViewPr>
      <p:guideLst>
        <p:guide orient="horz" pos="1548"/>
        <p:guide pos="619"/>
        <p:guide pos="1481"/>
        <p:guide orient="horz" pos="2591"/>
        <p:guide pos="1753"/>
        <p:guide pos="5337"/>
        <p:guide pos="5133"/>
        <p:guide orient="horz" pos="4224"/>
        <p:guide orient="horz" pos="3612"/>
        <p:guide pos="5904"/>
        <p:guide orient="horz" pos="3090"/>
        <p:guide pos="2389"/>
        <p:guide pos="2661"/>
        <p:guide pos="2865"/>
        <p:guide pos="4135"/>
        <p:guide orient="horz" pos="2704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22169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Picture Placeholder 74"/>
          <p:cNvSpPr>
            <a:spLocks noGrp="1"/>
          </p:cNvSpPr>
          <p:nvPr>
            <p:ph type="pic" sz="quarter" idx="11"/>
          </p:nvPr>
        </p:nvSpPr>
        <p:spPr>
          <a:xfrm>
            <a:off x="4768560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74"/>
          <p:cNvSpPr>
            <a:spLocks noGrp="1"/>
          </p:cNvSpPr>
          <p:nvPr>
            <p:ph type="pic" sz="quarter" idx="12"/>
          </p:nvPr>
        </p:nvSpPr>
        <p:spPr>
          <a:xfrm>
            <a:off x="8914951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7387" y="731838"/>
            <a:ext cx="5092701" cy="544036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57542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6810" y="0"/>
            <a:ext cx="12266988" cy="5613400"/>
          </a:xfrm>
          <a:custGeom>
            <a:avLst/>
            <a:gdLst>
              <a:gd name="connsiteX0" fmla="*/ 0 w 4826000"/>
              <a:gd name="connsiteY0" fmla="*/ 0 h 2208388"/>
              <a:gd name="connsiteX1" fmla="*/ 4826000 w 4826000"/>
              <a:gd name="connsiteY1" fmla="*/ 0 h 2208388"/>
              <a:gd name="connsiteX2" fmla="*/ 0 w 4826000"/>
              <a:gd name="connsiteY2" fmla="*/ 0 h 22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2208388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496887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1418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" y="65990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0" y="64085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350029" y="-3183"/>
            <a:ext cx="5491940" cy="6861183"/>
          </a:xfrm>
          <a:custGeom>
            <a:avLst/>
            <a:gdLst>
              <a:gd name="connsiteX0" fmla="*/ 0 w 5491940"/>
              <a:gd name="connsiteY0" fmla="*/ 0 h 6861183"/>
              <a:gd name="connsiteX1" fmla="*/ 5491940 w 5491940"/>
              <a:gd name="connsiteY1" fmla="*/ 0 h 6861183"/>
              <a:gd name="connsiteX2" fmla="*/ 5491940 w 5491940"/>
              <a:gd name="connsiteY2" fmla="*/ 6861183 h 6861183"/>
              <a:gd name="connsiteX3" fmla="*/ 0 w 5491940"/>
              <a:gd name="connsiteY3" fmla="*/ 6861183 h 686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940" h="6861183">
                <a:moveTo>
                  <a:pt x="0" y="0"/>
                </a:moveTo>
                <a:lnTo>
                  <a:pt x="5491940" y="0"/>
                </a:lnTo>
                <a:lnTo>
                  <a:pt x="5491940" y="6861183"/>
                </a:lnTo>
                <a:lnTo>
                  <a:pt x="0" y="686118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727" y="0"/>
            <a:ext cx="46412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846320" y="0"/>
            <a:ext cx="2704407" cy="2302626"/>
          </a:xfrm>
          <a:custGeom>
            <a:avLst/>
            <a:gdLst>
              <a:gd name="connsiteX0" fmla="*/ 0 w 2704407"/>
              <a:gd name="connsiteY0" fmla="*/ 0 h 2302626"/>
              <a:gd name="connsiteX1" fmla="*/ 2704407 w 2704407"/>
              <a:gd name="connsiteY1" fmla="*/ 0 h 2302626"/>
              <a:gd name="connsiteX2" fmla="*/ 2704407 w 2704407"/>
              <a:gd name="connsiteY2" fmla="*/ 2302626 h 2302626"/>
              <a:gd name="connsiteX3" fmla="*/ 0 w 2704407"/>
              <a:gd name="connsiteY3" fmla="*/ 2302626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6">
                <a:moveTo>
                  <a:pt x="0" y="0"/>
                </a:moveTo>
                <a:lnTo>
                  <a:pt x="2704407" y="0"/>
                </a:lnTo>
                <a:lnTo>
                  <a:pt x="2704407" y="2302626"/>
                </a:lnTo>
                <a:lnTo>
                  <a:pt x="0" y="230262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302625"/>
            <a:ext cx="2704407" cy="2302625"/>
          </a:xfrm>
          <a:custGeom>
            <a:avLst/>
            <a:gdLst>
              <a:gd name="connsiteX0" fmla="*/ 0 w 2704407"/>
              <a:gd name="connsiteY0" fmla="*/ 0 h 2302625"/>
              <a:gd name="connsiteX1" fmla="*/ 2704407 w 2704407"/>
              <a:gd name="connsiteY1" fmla="*/ 0 h 2302625"/>
              <a:gd name="connsiteX2" fmla="*/ 2704407 w 2704407"/>
              <a:gd name="connsiteY2" fmla="*/ 2302625 h 2302625"/>
              <a:gd name="connsiteX3" fmla="*/ 0 w 2704407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5">
                <a:moveTo>
                  <a:pt x="0" y="0"/>
                </a:moveTo>
                <a:lnTo>
                  <a:pt x="2704407" y="0"/>
                </a:lnTo>
                <a:lnTo>
                  <a:pt x="2704407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704407" y="2302625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4605251"/>
            <a:ext cx="4846320" cy="2252750"/>
          </a:xfrm>
          <a:custGeom>
            <a:avLst/>
            <a:gdLst>
              <a:gd name="connsiteX0" fmla="*/ 0 w 4846320"/>
              <a:gd name="connsiteY0" fmla="*/ 0 h 2252750"/>
              <a:gd name="connsiteX1" fmla="*/ 4846320 w 4846320"/>
              <a:gd name="connsiteY1" fmla="*/ 0 h 2252750"/>
              <a:gd name="connsiteX2" fmla="*/ 4846320 w 4846320"/>
              <a:gd name="connsiteY2" fmla="*/ 2252750 h 2252750"/>
              <a:gd name="connsiteX3" fmla="*/ 0 w 4846320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252750">
                <a:moveTo>
                  <a:pt x="0" y="0"/>
                </a:moveTo>
                <a:lnTo>
                  <a:pt x="4846320" y="0"/>
                </a:lnTo>
                <a:lnTo>
                  <a:pt x="4846320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4846320" y="4605251"/>
            <a:ext cx="2704407" cy="2252750"/>
          </a:xfrm>
          <a:custGeom>
            <a:avLst/>
            <a:gdLst>
              <a:gd name="connsiteX0" fmla="*/ 0 w 2704407"/>
              <a:gd name="connsiteY0" fmla="*/ 0 h 2252750"/>
              <a:gd name="connsiteX1" fmla="*/ 2704407 w 2704407"/>
              <a:gd name="connsiteY1" fmla="*/ 0 h 2252750"/>
              <a:gd name="connsiteX2" fmla="*/ 2704407 w 2704407"/>
              <a:gd name="connsiteY2" fmla="*/ 2252750 h 2252750"/>
              <a:gd name="connsiteX3" fmla="*/ 0 w 2704407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252750">
                <a:moveTo>
                  <a:pt x="0" y="0"/>
                </a:moveTo>
                <a:lnTo>
                  <a:pt x="2704407" y="0"/>
                </a:lnTo>
                <a:lnTo>
                  <a:pt x="2704407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702531" y="2310938"/>
            <a:ext cx="2701636" cy="2294312"/>
          </a:xfrm>
          <a:custGeom>
            <a:avLst/>
            <a:gdLst>
              <a:gd name="connsiteX0" fmla="*/ 0 w 2701636"/>
              <a:gd name="connsiteY0" fmla="*/ 0 h 2294312"/>
              <a:gd name="connsiteX1" fmla="*/ 2701636 w 2701636"/>
              <a:gd name="connsiteY1" fmla="*/ 0 h 2294312"/>
              <a:gd name="connsiteX2" fmla="*/ 2701636 w 2701636"/>
              <a:gd name="connsiteY2" fmla="*/ 2294312 h 2294312"/>
              <a:gd name="connsiteX3" fmla="*/ 0 w 2701636"/>
              <a:gd name="connsiteY3" fmla="*/ 2294312 h 22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94312">
                <a:moveTo>
                  <a:pt x="0" y="0"/>
                </a:moveTo>
                <a:lnTo>
                  <a:pt x="2701636" y="0"/>
                </a:lnTo>
                <a:lnTo>
                  <a:pt x="2701636" y="2294312"/>
                </a:lnTo>
                <a:lnTo>
                  <a:pt x="0" y="2294312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8404167" y="0"/>
            <a:ext cx="2701636" cy="2310938"/>
          </a:xfrm>
          <a:custGeom>
            <a:avLst/>
            <a:gdLst>
              <a:gd name="connsiteX0" fmla="*/ 0 w 2701636"/>
              <a:gd name="connsiteY0" fmla="*/ 0 h 2310938"/>
              <a:gd name="connsiteX1" fmla="*/ 2701636 w 2701636"/>
              <a:gd name="connsiteY1" fmla="*/ 0 h 2310938"/>
              <a:gd name="connsiteX2" fmla="*/ 2701636 w 2701636"/>
              <a:gd name="connsiteY2" fmla="*/ 2310938 h 2310938"/>
              <a:gd name="connsiteX3" fmla="*/ 0 w 2701636"/>
              <a:gd name="connsiteY3" fmla="*/ 2310938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310938">
                <a:moveTo>
                  <a:pt x="0" y="0"/>
                </a:moveTo>
                <a:lnTo>
                  <a:pt x="2701636" y="0"/>
                </a:lnTo>
                <a:lnTo>
                  <a:pt x="2701636" y="2310938"/>
                </a:lnTo>
                <a:lnTo>
                  <a:pt x="0" y="231093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404167" y="4605250"/>
            <a:ext cx="2701636" cy="2252749"/>
          </a:xfrm>
          <a:custGeom>
            <a:avLst/>
            <a:gdLst>
              <a:gd name="connsiteX0" fmla="*/ 0 w 2701636"/>
              <a:gd name="connsiteY0" fmla="*/ 0 h 2252749"/>
              <a:gd name="connsiteX1" fmla="*/ 2701636 w 2701636"/>
              <a:gd name="connsiteY1" fmla="*/ 0 h 2252749"/>
              <a:gd name="connsiteX2" fmla="*/ 2701636 w 2701636"/>
              <a:gd name="connsiteY2" fmla="*/ 2252749 h 2252749"/>
              <a:gd name="connsiteX3" fmla="*/ 0 w 2701636"/>
              <a:gd name="connsiteY3" fmla="*/ 2252749 h 22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52749">
                <a:moveTo>
                  <a:pt x="0" y="0"/>
                </a:moveTo>
                <a:lnTo>
                  <a:pt x="2701636" y="0"/>
                </a:lnTo>
                <a:lnTo>
                  <a:pt x="2701636" y="2252749"/>
                </a:lnTo>
                <a:lnTo>
                  <a:pt x="0" y="22527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1378" y="914400"/>
            <a:ext cx="2827267" cy="252198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492548" cy="2521389"/>
          </a:xfrm>
          <a:custGeom>
            <a:avLst/>
            <a:gdLst>
              <a:gd name="connsiteX0" fmla="*/ 0 w 5334606"/>
              <a:gd name="connsiteY0" fmla="*/ 0 h 2521389"/>
              <a:gd name="connsiteX1" fmla="*/ 5334606 w 5334606"/>
              <a:gd name="connsiteY1" fmla="*/ 0 h 2521389"/>
              <a:gd name="connsiteX2" fmla="*/ 5334606 w 5334606"/>
              <a:gd name="connsiteY2" fmla="*/ 2521389 h 2521389"/>
              <a:gd name="connsiteX3" fmla="*/ 0 w 5334606"/>
              <a:gd name="connsiteY3" fmla="*/ 2521389 h 25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2521389">
                <a:moveTo>
                  <a:pt x="0" y="0"/>
                </a:moveTo>
                <a:lnTo>
                  <a:pt x="5334606" y="0"/>
                </a:lnTo>
                <a:lnTo>
                  <a:pt x="5334606" y="2521389"/>
                </a:lnTo>
                <a:lnTo>
                  <a:pt x="0" y="252138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1378" y="3431811"/>
            <a:ext cx="2827268" cy="2540011"/>
          </a:xfrm>
          <a:custGeom>
            <a:avLst/>
            <a:gdLst>
              <a:gd name="connsiteX0" fmla="*/ 0 w 2819401"/>
              <a:gd name="connsiteY0" fmla="*/ 0 h 2540011"/>
              <a:gd name="connsiteX1" fmla="*/ 2819401 w 2819401"/>
              <a:gd name="connsiteY1" fmla="*/ 0 h 2540011"/>
              <a:gd name="connsiteX2" fmla="*/ 2819401 w 2819401"/>
              <a:gd name="connsiteY2" fmla="*/ 2540011 h 2540011"/>
              <a:gd name="connsiteX3" fmla="*/ 0 w 2819401"/>
              <a:gd name="connsiteY3" fmla="*/ 2540011 h 25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11">
                <a:moveTo>
                  <a:pt x="0" y="0"/>
                </a:moveTo>
                <a:lnTo>
                  <a:pt x="2819401" y="0"/>
                </a:lnTo>
                <a:lnTo>
                  <a:pt x="2819401" y="2540011"/>
                </a:lnTo>
                <a:lnTo>
                  <a:pt x="0" y="254001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5394" y="3431813"/>
            <a:ext cx="2827266" cy="2540009"/>
          </a:xfrm>
          <a:custGeom>
            <a:avLst/>
            <a:gdLst>
              <a:gd name="connsiteX0" fmla="*/ 0 w 2819401"/>
              <a:gd name="connsiteY0" fmla="*/ 0 h 2540009"/>
              <a:gd name="connsiteX1" fmla="*/ 2819401 w 2819401"/>
              <a:gd name="connsiteY1" fmla="*/ 0 h 2540009"/>
              <a:gd name="connsiteX2" fmla="*/ 2819401 w 2819401"/>
              <a:gd name="connsiteY2" fmla="*/ 2540009 h 2540009"/>
              <a:gd name="connsiteX3" fmla="*/ 0 w 2819401"/>
              <a:gd name="connsiteY3" fmla="*/ 2540009 h 25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09">
                <a:moveTo>
                  <a:pt x="0" y="0"/>
                </a:moveTo>
                <a:lnTo>
                  <a:pt x="2819401" y="0"/>
                </a:lnTo>
                <a:lnTo>
                  <a:pt x="2819401" y="2540009"/>
                </a:lnTo>
                <a:lnTo>
                  <a:pt x="0" y="254000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" y="914399"/>
            <a:ext cx="3271378" cy="2521987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3428998"/>
            <a:ext cx="1659156" cy="2542824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59156" y="3432284"/>
            <a:ext cx="1612222" cy="2539538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22660" y="3436386"/>
            <a:ext cx="2665282" cy="253543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9244" y="914400"/>
            <a:ext cx="2819401" cy="2514599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334606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9244" y="3428999"/>
            <a:ext cx="2819401" cy="2542823"/>
          </a:xfrm>
          <a:custGeom>
            <a:avLst/>
            <a:gdLst>
              <a:gd name="connsiteX0" fmla="*/ 0 w 2819401"/>
              <a:gd name="connsiteY0" fmla="*/ 0 h 2542823"/>
              <a:gd name="connsiteX1" fmla="*/ 2819401 w 2819401"/>
              <a:gd name="connsiteY1" fmla="*/ 0 h 2542823"/>
              <a:gd name="connsiteX2" fmla="*/ 2819401 w 2819401"/>
              <a:gd name="connsiteY2" fmla="*/ 2542823 h 2542823"/>
              <a:gd name="connsiteX3" fmla="*/ 0 w 2819401"/>
              <a:gd name="connsiteY3" fmla="*/ 2542823 h 25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2823">
                <a:moveTo>
                  <a:pt x="0" y="0"/>
                </a:moveTo>
                <a:lnTo>
                  <a:pt x="2819401" y="0"/>
                </a:lnTo>
                <a:lnTo>
                  <a:pt x="2819401" y="2542823"/>
                </a:lnTo>
                <a:lnTo>
                  <a:pt x="0" y="254282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941" y="914997"/>
            <a:ext cx="2667303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19118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600599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134187" y="1815253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6973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542643" y="198875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8400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64249" y="202740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212686" y="202740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3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72725" y="903559"/>
            <a:ext cx="4016022" cy="4862905"/>
          </a:xfrm>
          <a:custGeom>
            <a:avLst/>
            <a:gdLst>
              <a:gd name="connsiteX0" fmla="*/ 456021 w 4016022"/>
              <a:gd name="connsiteY0" fmla="*/ 4582748 h 4862905"/>
              <a:gd name="connsiteX1" fmla="*/ 501212 w 4016022"/>
              <a:gd name="connsiteY1" fmla="*/ 4598008 h 4862905"/>
              <a:gd name="connsiteX2" fmla="*/ 456021 w 4016022"/>
              <a:gd name="connsiteY2" fmla="*/ 4582748 h 4862905"/>
              <a:gd name="connsiteX3" fmla="*/ 173677 w 4016022"/>
              <a:gd name="connsiteY3" fmla="*/ 3651716 h 4862905"/>
              <a:gd name="connsiteX4" fmla="*/ 165505 w 4016022"/>
              <a:gd name="connsiteY4" fmla="*/ 3667150 h 4862905"/>
              <a:gd name="connsiteX5" fmla="*/ 188395 w 4016022"/>
              <a:gd name="connsiteY5" fmla="*/ 3678301 h 4862905"/>
              <a:gd name="connsiteX6" fmla="*/ 196024 w 4016022"/>
              <a:gd name="connsiteY6" fmla="*/ 3667150 h 4862905"/>
              <a:gd name="connsiteX7" fmla="*/ 177244 w 4016022"/>
              <a:gd name="connsiteY7" fmla="*/ 3651890 h 4862905"/>
              <a:gd name="connsiteX8" fmla="*/ 173677 w 4016022"/>
              <a:gd name="connsiteY8" fmla="*/ 3651716 h 4862905"/>
              <a:gd name="connsiteX9" fmla="*/ 3034270 w 4016022"/>
              <a:gd name="connsiteY9" fmla="*/ 285 h 4862905"/>
              <a:gd name="connsiteX10" fmla="*/ 3096482 w 4016022"/>
              <a:gd name="connsiteY10" fmla="*/ 1825 h 4862905"/>
              <a:gd name="connsiteX11" fmla="*/ 3190972 w 4016022"/>
              <a:gd name="connsiteY11" fmla="*/ 9455 h 4862905"/>
              <a:gd name="connsiteX12" fmla="*/ 3296028 w 4016022"/>
              <a:gd name="connsiteY12" fmla="*/ 12977 h 4862905"/>
              <a:gd name="connsiteX13" fmla="*/ 3386410 w 4016022"/>
              <a:gd name="connsiteY13" fmla="*/ 12977 h 4862905"/>
              <a:gd name="connsiteX14" fmla="*/ 3627626 w 4016022"/>
              <a:gd name="connsiteY14" fmla="*/ 47018 h 4862905"/>
              <a:gd name="connsiteX15" fmla="*/ 3706857 w 4016022"/>
              <a:gd name="connsiteY15" fmla="*/ 54648 h 4862905"/>
              <a:gd name="connsiteX16" fmla="*/ 3718009 w 4016022"/>
              <a:gd name="connsiteY16" fmla="*/ 54648 h 4862905"/>
              <a:gd name="connsiteX17" fmla="*/ 3752048 w 4016022"/>
              <a:gd name="connsiteY17" fmla="*/ 65800 h 4862905"/>
              <a:gd name="connsiteX18" fmla="*/ 3778459 w 4016022"/>
              <a:gd name="connsiteY18" fmla="*/ 81060 h 4862905"/>
              <a:gd name="connsiteX19" fmla="*/ 3816021 w 4016022"/>
              <a:gd name="connsiteY19" fmla="*/ 118623 h 4862905"/>
              <a:gd name="connsiteX20" fmla="*/ 3827172 w 4016022"/>
              <a:gd name="connsiteY20" fmla="*/ 137404 h 4862905"/>
              <a:gd name="connsiteX21" fmla="*/ 3842431 w 4016022"/>
              <a:gd name="connsiteY21" fmla="*/ 156185 h 4862905"/>
              <a:gd name="connsiteX22" fmla="*/ 3868842 w 4016022"/>
              <a:gd name="connsiteY22" fmla="*/ 159707 h 4862905"/>
              <a:gd name="connsiteX23" fmla="*/ 3879993 w 4016022"/>
              <a:gd name="connsiteY23" fmla="*/ 163816 h 4862905"/>
              <a:gd name="connsiteX24" fmla="*/ 3884101 w 4016022"/>
              <a:gd name="connsiteY24" fmla="*/ 186118 h 4862905"/>
              <a:gd name="connsiteX25" fmla="*/ 3910512 w 4016022"/>
              <a:gd name="connsiteY25" fmla="*/ 269461 h 4862905"/>
              <a:gd name="connsiteX26" fmla="*/ 3940443 w 4016022"/>
              <a:gd name="connsiteY26" fmla="*/ 325806 h 4862905"/>
              <a:gd name="connsiteX27" fmla="*/ 3943964 w 4016022"/>
              <a:gd name="connsiteY27" fmla="*/ 336957 h 4862905"/>
              <a:gd name="connsiteX28" fmla="*/ 3966853 w 4016022"/>
              <a:gd name="connsiteY28" fmla="*/ 461384 h 4862905"/>
              <a:gd name="connsiteX29" fmla="*/ 3974483 w 4016022"/>
              <a:gd name="connsiteY29" fmla="*/ 525359 h 4862905"/>
              <a:gd name="connsiteX30" fmla="*/ 3982113 w 4016022"/>
              <a:gd name="connsiteY30" fmla="*/ 589334 h 4862905"/>
              <a:gd name="connsiteX31" fmla="*/ 3989156 w 4016022"/>
              <a:gd name="connsiteY31" fmla="*/ 657417 h 4862905"/>
              <a:gd name="connsiteX32" fmla="*/ 3989156 w 4016022"/>
              <a:gd name="connsiteY32" fmla="*/ 679720 h 4862905"/>
              <a:gd name="connsiteX33" fmla="*/ 3993264 w 4016022"/>
              <a:gd name="connsiteY33" fmla="*/ 706131 h 4862905"/>
              <a:gd name="connsiteX34" fmla="*/ 3993264 w 4016022"/>
              <a:gd name="connsiteY34" fmla="*/ 936204 h 4862905"/>
              <a:gd name="connsiteX35" fmla="*/ 3982113 w 4016022"/>
              <a:gd name="connsiteY35" fmla="*/ 970246 h 4862905"/>
              <a:gd name="connsiteX36" fmla="*/ 3955702 w 4016022"/>
              <a:gd name="connsiteY36" fmla="*/ 1067675 h 4862905"/>
              <a:gd name="connsiteX37" fmla="*/ 3925183 w 4016022"/>
              <a:gd name="connsiteY37" fmla="*/ 1098195 h 4862905"/>
              <a:gd name="connsiteX38" fmla="*/ 3898774 w 4016022"/>
              <a:gd name="connsiteY38" fmla="*/ 1120498 h 4862905"/>
              <a:gd name="connsiteX39" fmla="*/ 3853582 w 4016022"/>
              <a:gd name="connsiteY39" fmla="*/ 1184472 h 4862905"/>
              <a:gd name="connsiteX40" fmla="*/ 3838909 w 4016022"/>
              <a:gd name="connsiteY40" fmla="*/ 1196211 h 4862905"/>
              <a:gd name="connsiteX41" fmla="*/ 3823650 w 4016022"/>
              <a:gd name="connsiteY41" fmla="*/ 1210884 h 4862905"/>
              <a:gd name="connsiteX42" fmla="*/ 3804869 w 4016022"/>
              <a:gd name="connsiteY42" fmla="*/ 1222622 h 4862905"/>
              <a:gd name="connsiteX43" fmla="*/ 3786089 w 4016022"/>
              <a:gd name="connsiteY43" fmla="*/ 1222622 h 4862905"/>
              <a:gd name="connsiteX44" fmla="*/ 3774351 w 4016022"/>
              <a:gd name="connsiteY44" fmla="*/ 1226144 h 4862905"/>
              <a:gd name="connsiteX45" fmla="*/ 3759678 w 4016022"/>
              <a:gd name="connsiteY45" fmla="*/ 1237295 h 4862905"/>
              <a:gd name="connsiteX46" fmla="*/ 3706857 w 4016022"/>
              <a:gd name="connsiteY46" fmla="*/ 1244925 h 4862905"/>
              <a:gd name="connsiteX47" fmla="*/ 3695706 w 4016022"/>
              <a:gd name="connsiteY47" fmla="*/ 1256077 h 4862905"/>
              <a:gd name="connsiteX48" fmla="*/ 3661666 w 4016022"/>
              <a:gd name="connsiteY48" fmla="*/ 1274858 h 4862905"/>
              <a:gd name="connsiteX49" fmla="*/ 3650515 w 4016022"/>
              <a:gd name="connsiteY49" fmla="*/ 1274858 h 4862905"/>
              <a:gd name="connsiteX50" fmla="*/ 3593586 w 4016022"/>
              <a:gd name="connsiteY50" fmla="*/ 1286596 h 4862905"/>
              <a:gd name="connsiteX51" fmla="*/ 3586543 w 4016022"/>
              <a:gd name="connsiteY51" fmla="*/ 1282488 h 4862905"/>
              <a:gd name="connsiteX52" fmla="*/ 3510833 w 4016022"/>
              <a:gd name="connsiteY52" fmla="*/ 1267815 h 4862905"/>
              <a:gd name="connsiteX53" fmla="*/ 3469750 w 4016022"/>
              <a:gd name="connsiteY53" fmla="*/ 1263707 h 4862905"/>
              <a:gd name="connsiteX54" fmla="*/ 3439231 w 4016022"/>
              <a:gd name="connsiteY54" fmla="*/ 1237295 h 4862905"/>
              <a:gd name="connsiteX55" fmla="*/ 3371737 w 4016022"/>
              <a:gd name="connsiteY55" fmla="*/ 1218514 h 4862905"/>
              <a:gd name="connsiteX56" fmla="*/ 3326547 w 4016022"/>
              <a:gd name="connsiteY56" fmla="*/ 1196211 h 4862905"/>
              <a:gd name="connsiteX57" fmla="*/ 3307766 w 4016022"/>
              <a:gd name="connsiteY57" fmla="*/ 1188581 h 4862905"/>
              <a:gd name="connsiteX58" fmla="*/ 3216796 w 4016022"/>
              <a:gd name="connsiteY58" fmla="*/ 1173321 h 4862905"/>
              <a:gd name="connsiteX59" fmla="*/ 3152824 w 4016022"/>
              <a:gd name="connsiteY59" fmla="*/ 1158648 h 4862905"/>
              <a:gd name="connsiteX60" fmla="*/ 3085331 w 4016022"/>
              <a:gd name="connsiteY60" fmla="*/ 1143388 h 4862905"/>
              <a:gd name="connsiteX61" fmla="*/ 3036031 w 4016022"/>
              <a:gd name="connsiteY61" fmla="*/ 1135758 h 4862905"/>
              <a:gd name="connsiteX62" fmla="*/ 2964430 w 4016022"/>
              <a:gd name="connsiteY62" fmla="*/ 1132236 h 4862905"/>
              <a:gd name="connsiteX63" fmla="*/ 2806553 w 4016022"/>
              <a:gd name="connsiteY63" fmla="*/ 1128128 h 4862905"/>
              <a:gd name="connsiteX64" fmla="*/ 2746103 w 4016022"/>
              <a:gd name="connsiteY64" fmla="*/ 1132236 h 4862905"/>
              <a:gd name="connsiteX65" fmla="*/ 2738473 w 4016022"/>
              <a:gd name="connsiteY65" fmla="*/ 1132236 h 4862905"/>
              <a:gd name="connsiteX66" fmla="*/ 2678609 w 4016022"/>
              <a:gd name="connsiteY66" fmla="*/ 1135758 h 4862905"/>
              <a:gd name="connsiteX67" fmla="*/ 2607007 w 4016022"/>
              <a:gd name="connsiteY67" fmla="*/ 1143388 h 4862905"/>
              <a:gd name="connsiteX68" fmla="*/ 2546557 w 4016022"/>
              <a:gd name="connsiteY68" fmla="*/ 1154539 h 4862905"/>
              <a:gd name="connsiteX69" fmla="*/ 2490214 w 4016022"/>
              <a:gd name="connsiteY69" fmla="*/ 1151018 h 4862905"/>
              <a:gd name="connsiteX70" fmla="*/ 2459696 w 4016022"/>
              <a:gd name="connsiteY70" fmla="*/ 1162169 h 4862905"/>
              <a:gd name="connsiteX71" fmla="*/ 2433285 w 4016022"/>
              <a:gd name="connsiteY71" fmla="*/ 1169799 h 4862905"/>
              <a:gd name="connsiteX72" fmla="*/ 2392202 w 4016022"/>
              <a:gd name="connsiteY72" fmla="*/ 1165691 h 4862905"/>
              <a:gd name="connsiteX73" fmla="*/ 2320600 w 4016022"/>
              <a:gd name="connsiteY73" fmla="*/ 1188581 h 4862905"/>
              <a:gd name="connsiteX74" fmla="*/ 2275409 w 4016022"/>
              <a:gd name="connsiteY74" fmla="*/ 1192102 h 4862905"/>
              <a:gd name="connsiteX75" fmla="*/ 2233739 w 4016022"/>
              <a:gd name="connsiteY75" fmla="*/ 1203841 h 4862905"/>
              <a:gd name="connsiteX76" fmla="*/ 2158616 w 4016022"/>
              <a:gd name="connsiteY76" fmla="*/ 1203841 h 4862905"/>
              <a:gd name="connsiteX77" fmla="*/ 2147465 w 4016022"/>
              <a:gd name="connsiteY77" fmla="*/ 1199732 h 4862905"/>
              <a:gd name="connsiteX78" fmla="*/ 2121055 w 4016022"/>
              <a:gd name="connsiteY78" fmla="*/ 1203841 h 4862905"/>
              <a:gd name="connsiteX79" fmla="*/ 2105795 w 4016022"/>
              <a:gd name="connsiteY79" fmla="*/ 1207362 h 4862905"/>
              <a:gd name="connsiteX80" fmla="*/ 2083493 w 4016022"/>
              <a:gd name="connsiteY80" fmla="*/ 1214992 h 4862905"/>
              <a:gd name="connsiteX81" fmla="*/ 2075863 w 4016022"/>
              <a:gd name="connsiteY81" fmla="*/ 1222622 h 4862905"/>
              <a:gd name="connsiteX82" fmla="*/ 2071755 w 4016022"/>
              <a:gd name="connsiteY82" fmla="*/ 1226144 h 4862905"/>
              <a:gd name="connsiteX83" fmla="*/ 2023042 w 4016022"/>
              <a:gd name="connsiteY83" fmla="*/ 1244925 h 4862905"/>
              <a:gd name="connsiteX84" fmla="*/ 2018934 w 4016022"/>
              <a:gd name="connsiteY84" fmla="*/ 1249033 h 4862905"/>
              <a:gd name="connsiteX85" fmla="*/ 1989002 w 4016022"/>
              <a:gd name="connsiteY85" fmla="*/ 1260185 h 4862905"/>
              <a:gd name="connsiteX86" fmla="*/ 1962591 w 4016022"/>
              <a:gd name="connsiteY86" fmla="*/ 1278966 h 4862905"/>
              <a:gd name="connsiteX87" fmla="*/ 1940290 w 4016022"/>
              <a:gd name="connsiteY87" fmla="*/ 1286596 h 4862905"/>
              <a:gd name="connsiteX88" fmla="*/ 1883360 w 4016022"/>
              <a:gd name="connsiteY88" fmla="*/ 1301269 h 4862905"/>
              <a:gd name="connsiteX89" fmla="*/ 1879839 w 4016022"/>
              <a:gd name="connsiteY89" fmla="*/ 1305378 h 4862905"/>
              <a:gd name="connsiteX90" fmla="*/ 1842277 w 4016022"/>
              <a:gd name="connsiteY90" fmla="*/ 1335311 h 4862905"/>
              <a:gd name="connsiteX91" fmla="*/ 1797086 w 4016022"/>
              <a:gd name="connsiteY91" fmla="*/ 1365244 h 4862905"/>
              <a:gd name="connsiteX92" fmla="*/ 1747787 w 4016022"/>
              <a:gd name="connsiteY92" fmla="*/ 1399285 h 4862905"/>
              <a:gd name="connsiteX93" fmla="*/ 1729006 w 4016022"/>
              <a:gd name="connsiteY93" fmla="*/ 1406915 h 4862905"/>
              <a:gd name="connsiteX94" fmla="*/ 1706703 w 4016022"/>
              <a:gd name="connsiteY94" fmla="*/ 1425697 h 4862905"/>
              <a:gd name="connsiteX95" fmla="*/ 1653883 w 4016022"/>
              <a:gd name="connsiteY95" fmla="*/ 1463260 h 4862905"/>
              <a:gd name="connsiteX96" fmla="*/ 1619842 w 4016022"/>
              <a:gd name="connsiteY96" fmla="*/ 1493780 h 4862905"/>
              <a:gd name="connsiteX97" fmla="*/ 1616321 w 4016022"/>
              <a:gd name="connsiteY97" fmla="*/ 1497301 h 4862905"/>
              <a:gd name="connsiteX98" fmla="*/ 1521830 w 4016022"/>
              <a:gd name="connsiteY98" fmla="*/ 1584166 h 4862905"/>
              <a:gd name="connsiteX99" fmla="*/ 1525939 w 4016022"/>
              <a:gd name="connsiteY99" fmla="*/ 1550124 h 4862905"/>
              <a:gd name="connsiteX100" fmla="*/ 1630994 w 4016022"/>
              <a:gd name="connsiteY100" fmla="*/ 1463260 h 4862905"/>
              <a:gd name="connsiteX101" fmla="*/ 1729006 w 4016022"/>
              <a:gd name="connsiteY101" fmla="*/ 1380504 h 4862905"/>
              <a:gd name="connsiteX102" fmla="*/ 1804129 w 4016022"/>
              <a:gd name="connsiteY102" fmla="*/ 1335311 h 4862905"/>
              <a:gd name="connsiteX103" fmla="*/ 1811759 w 4016022"/>
              <a:gd name="connsiteY103" fmla="*/ 1327681 h 4862905"/>
              <a:gd name="connsiteX104" fmla="*/ 1842277 w 4016022"/>
              <a:gd name="connsiteY104" fmla="*/ 1305378 h 4862905"/>
              <a:gd name="connsiteX105" fmla="*/ 1875730 w 4016022"/>
              <a:gd name="connsiteY105" fmla="*/ 1286596 h 4862905"/>
              <a:gd name="connsiteX106" fmla="*/ 1906249 w 4016022"/>
              <a:gd name="connsiteY106" fmla="*/ 1271336 h 4862905"/>
              <a:gd name="connsiteX107" fmla="*/ 1936181 w 4016022"/>
              <a:gd name="connsiteY107" fmla="*/ 1256077 h 4862905"/>
              <a:gd name="connsiteX108" fmla="*/ 1981372 w 4016022"/>
              <a:gd name="connsiteY108" fmla="*/ 1241403 h 4862905"/>
              <a:gd name="connsiteX109" fmla="*/ 1996632 w 4016022"/>
              <a:gd name="connsiteY109" fmla="*/ 1233774 h 4862905"/>
              <a:gd name="connsiteX110" fmla="*/ 2018934 w 4016022"/>
              <a:gd name="connsiteY110" fmla="*/ 1218514 h 4862905"/>
              <a:gd name="connsiteX111" fmla="*/ 2060604 w 4016022"/>
              <a:gd name="connsiteY111" fmla="*/ 1196211 h 4862905"/>
              <a:gd name="connsiteX112" fmla="*/ 2064125 w 4016022"/>
              <a:gd name="connsiteY112" fmla="*/ 1192102 h 4862905"/>
              <a:gd name="connsiteX113" fmla="*/ 2083493 w 4016022"/>
              <a:gd name="connsiteY113" fmla="*/ 1169799 h 4862905"/>
              <a:gd name="connsiteX114" fmla="*/ 2113425 w 4016022"/>
              <a:gd name="connsiteY114" fmla="*/ 1158648 h 4862905"/>
              <a:gd name="connsiteX115" fmla="*/ 2143357 w 4016022"/>
              <a:gd name="connsiteY115" fmla="*/ 1151018 h 4862905"/>
              <a:gd name="connsiteX116" fmla="*/ 2196178 w 4016022"/>
              <a:gd name="connsiteY116" fmla="*/ 1146909 h 4862905"/>
              <a:gd name="connsiteX117" fmla="*/ 2214959 w 4016022"/>
              <a:gd name="connsiteY117" fmla="*/ 1116976 h 4862905"/>
              <a:gd name="connsiteX118" fmla="*/ 2147465 w 4016022"/>
              <a:gd name="connsiteY118" fmla="*/ 1128128 h 4862905"/>
              <a:gd name="connsiteX119" fmla="*/ 2007783 w 4016022"/>
              <a:gd name="connsiteY119" fmla="*/ 1173321 h 4862905"/>
              <a:gd name="connsiteX120" fmla="*/ 1917400 w 4016022"/>
              <a:gd name="connsiteY120" fmla="*/ 1210884 h 4862905"/>
              <a:gd name="connsiteX121" fmla="*/ 1887468 w 4016022"/>
              <a:gd name="connsiteY121" fmla="*/ 1226144 h 4862905"/>
              <a:gd name="connsiteX122" fmla="*/ 1853429 w 4016022"/>
              <a:gd name="connsiteY122" fmla="*/ 1244925 h 4862905"/>
              <a:gd name="connsiteX123" fmla="*/ 1838169 w 4016022"/>
              <a:gd name="connsiteY123" fmla="*/ 1252555 h 4862905"/>
              <a:gd name="connsiteX124" fmla="*/ 1830539 w 4016022"/>
              <a:gd name="connsiteY124" fmla="*/ 1252555 h 4862905"/>
              <a:gd name="connsiteX125" fmla="*/ 1747787 w 4016022"/>
              <a:gd name="connsiteY125" fmla="*/ 1297748 h 4862905"/>
              <a:gd name="connsiteX126" fmla="*/ 1676185 w 4016022"/>
              <a:gd name="connsiteY126" fmla="*/ 1358201 h 4862905"/>
              <a:gd name="connsiteX127" fmla="*/ 1544719 w 4016022"/>
              <a:gd name="connsiteY127" fmla="*/ 1474998 h 4862905"/>
              <a:gd name="connsiteX128" fmla="*/ 1469009 w 4016022"/>
              <a:gd name="connsiteY128" fmla="*/ 1568906 h 4862905"/>
              <a:gd name="connsiteX129" fmla="*/ 1405037 w 4016022"/>
              <a:gd name="connsiteY129" fmla="*/ 1663400 h 4862905"/>
              <a:gd name="connsiteX130" fmla="*/ 1356325 w 4016022"/>
              <a:gd name="connsiteY130" fmla="*/ 1749678 h 4862905"/>
              <a:gd name="connsiteX131" fmla="*/ 1318176 w 4016022"/>
              <a:gd name="connsiteY131" fmla="*/ 1919298 h 4862905"/>
              <a:gd name="connsiteX132" fmla="*/ 1337544 w 4016022"/>
              <a:gd name="connsiteY132" fmla="*/ 1998532 h 4862905"/>
              <a:gd name="connsiteX133" fmla="*/ 1507158 w 4016022"/>
              <a:gd name="connsiteY133" fmla="*/ 2130003 h 4862905"/>
              <a:gd name="connsiteX134" fmla="*/ 1732527 w 4016022"/>
              <a:gd name="connsiteY134" fmla="*/ 2168153 h 4862905"/>
              <a:gd name="connsiteX135" fmla="*/ 2116946 w 4016022"/>
              <a:gd name="connsiteY135" fmla="*/ 2182826 h 4862905"/>
              <a:gd name="connsiteX136" fmla="*/ 2395724 w 4016022"/>
              <a:gd name="connsiteY136" fmla="*/ 2171674 h 4862905"/>
              <a:gd name="connsiteX137" fmla="*/ 2576489 w 4016022"/>
              <a:gd name="connsiteY137" fmla="*/ 2175196 h 4862905"/>
              <a:gd name="connsiteX138" fmla="*/ 2795402 w 4016022"/>
              <a:gd name="connsiteY138" fmla="*/ 2201607 h 4862905"/>
              <a:gd name="connsiteX139" fmla="*/ 3126413 w 4016022"/>
              <a:gd name="connsiteY139" fmla="*/ 2269690 h 4862905"/>
              <a:gd name="connsiteX140" fmla="*/ 3262574 w 4016022"/>
              <a:gd name="connsiteY140" fmla="*/ 2330143 h 4862905"/>
              <a:gd name="connsiteX141" fmla="*/ 3521984 w 4016022"/>
              <a:gd name="connsiteY141" fmla="*/ 2499763 h 4862905"/>
              <a:gd name="connsiteX142" fmla="*/ 3755570 w 4016022"/>
              <a:gd name="connsiteY142" fmla="*/ 2789702 h 4862905"/>
              <a:gd name="connsiteX143" fmla="*/ 3838909 w 4016022"/>
              <a:gd name="connsiteY143" fmla="*/ 2951693 h 4862905"/>
              <a:gd name="connsiteX144" fmla="*/ 3906403 w 4016022"/>
              <a:gd name="connsiteY144" fmla="*/ 3166506 h 4862905"/>
              <a:gd name="connsiteX145" fmla="*/ 3914033 w 4016022"/>
              <a:gd name="connsiteY145" fmla="*/ 3482857 h 4862905"/>
              <a:gd name="connsiteX146" fmla="*/ 3876471 w 4016022"/>
              <a:gd name="connsiteY146" fmla="*/ 3678301 h 4862905"/>
              <a:gd name="connsiteX147" fmla="*/ 3842431 w 4016022"/>
              <a:gd name="connsiteY147" fmla="*/ 3746384 h 4862905"/>
              <a:gd name="connsiteX148" fmla="*/ 3763199 w 4016022"/>
              <a:gd name="connsiteY148" fmla="*/ 3889593 h 4862905"/>
              <a:gd name="connsiteX149" fmla="*/ 3676925 w 4016022"/>
              <a:gd name="connsiteY149" fmla="*/ 4017542 h 4862905"/>
              <a:gd name="connsiteX150" fmla="*/ 3627626 w 4016022"/>
              <a:gd name="connsiteY150" fmla="*/ 4085625 h 4862905"/>
              <a:gd name="connsiteX151" fmla="*/ 3537243 w 4016022"/>
              <a:gd name="connsiteY151" fmla="*/ 4190684 h 4862905"/>
              <a:gd name="connsiteX152" fmla="*/ 3465642 w 4016022"/>
              <a:gd name="connsiteY152" fmla="*/ 4258767 h 4862905"/>
              <a:gd name="connsiteX153" fmla="*/ 3345327 w 4016022"/>
              <a:gd name="connsiteY153" fmla="*/ 4360304 h 4862905"/>
              <a:gd name="connsiteX154" fmla="*/ 3160454 w 4016022"/>
              <a:gd name="connsiteY154" fmla="*/ 4484732 h 4862905"/>
              <a:gd name="connsiteX155" fmla="*/ 2983797 w 4016022"/>
              <a:gd name="connsiteY155" fmla="*/ 4578639 h 4862905"/>
              <a:gd name="connsiteX156" fmla="*/ 2825335 w 4016022"/>
              <a:gd name="connsiteY156" fmla="*/ 4639092 h 4862905"/>
              <a:gd name="connsiteX157" fmla="*/ 2700911 w 4016022"/>
              <a:gd name="connsiteY157" fmla="*/ 4688393 h 4862905"/>
              <a:gd name="connsiteX158" fmla="*/ 2610529 w 4016022"/>
              <a:gd name="connsiteY158" fmla="*/ 4718326 h 4862905"/>
              <a:gd name="connsiteX159" fmla="*/ 2471434 w 4016022"/>
              <a:gd name="connsiteY159" fmla="*/ 4755889 h 4862905"/>
              <a:gd name="connsiteX160" fmla="*/ 2331752 w 4016022"/>
              <a:gd name="connsiteY160" fmla="*/ 4782301 h 4862905"/>
              <a:gd name="connsiteX161" fmla="*/ 2230218 w 4016022"/>
              <a:gd name="connsiteY161" fmla="*/ 4797561 h 4862905"/>
              <a:gd name="connsiteX162" fmla="*/ 2064125 w 4016022"/>
              <a:gd name="connsiteY162" fmla="*/ 4819864 h 4862905"/>
              <a:gd name="connsiteX163" fmla="*/ 1940290 w 4016022"/>
              <a:gd name="connsiteY163" fmla="*/ 4835124 h 4862905"/>
              <a:gd name="connsiteX164" fmla="*/ 1842277 w 4016022"/>
              <a:gd name="connsiteY164" fmla="*/ 4838645 h 4862905"/>
              <a:gd name="connsiteX165" fmla="*/ 1808237 w 4016022"/>
              <a:gd name="connsiteY165" fmla="*/ 4838645 h 4862905"/>
              <a:gd name="connsiteX166" fmla="*/ 1623364 w 4016022"/>
              <a:gd name="connsiteY166" fmla="*/ 4846275 h 4862905"/>
              <a:gd name="connsiteX167" fmla="*/ 1578172 w 4016022"/>
              <a:gd name="connsiteY167" fmla="*/ 4842754 h 4862905"/>
              <a:gd name="connsiteX168" fmla="*/ 1537090 w 4016022"/>
              <a:gd name="connsiteY168" fmla="*/ 4846275 h 4862905"/>
              <a:gd name="connsiteX169" fmla="*/ 1507158 w 4016022"/>
              <a:gd name="connsiteY169" fmla="*/ 4831015 h 4862905"/>
              <a:gd name="connsiteX170" fmla="*/ 1495420 w 4016022"/>
              <a:gd name="connsiteY170" fmla="*/ 4816342 h 4862905"/>
              <a:gd name="connsiteX171" fmla="*/ 1484268 w 4016022"/>
              <a:gd name="connsiteY171" fmla="*/ 4812234 h 4862905"/>
              <a:gd name="connsiteX172" fmla="*/ 1457858 w 4016022"/>
              <a:gd name="connsiteY172" fmla="*/ 4816342 h 4862905"/>
              <a:gd name="connsiteX173" fmla="*/ 1465488 w 4016022"/>
              <a:gd name="connsiteY173" fmla="*/ 4838645 h 4862905"/>
              <a:gd name="connsiteX174" fmla="*/ 1454337 w 4016022"/>
              <a:gd name="connsiteY174" fmla="*/ 4850384 h 4862905"/>
              <a:gd name="connsiteX175" fmla="*/ 1439078 w 4016022"/>
              <a:gd name="connsiteY175" fmla="*/ 4838645 h 4862905"/>
              <a:gd name="connsiteX176" fmla="*/ 1423818 w 4016022"/>
              <a:gd name="connsiteY176" fmla="*/ 4831015 h 4862905"/>
              <a:gd name="connsiteX177" fmla="*/ 1409145 w 4016022"/>
              <a:gd name="connsiteY177" fmla="*/ 4835124 h 4862905"/>
              <a:gd name="connsiteX178" fmla="*/ 1367475 w 4016022"/>
              <a:gd name="connsiteY178" fmla="*/ 4819864 h 4862905"/>
              <a:gd name="connsiteX179" fmla="*/ 1405037 w 4016022"/>
              <a:gd name="connsiteY179" fmla="*/ 4823972 h 4862905"/>
              <a:gd name="connsiteX180" fmla="*/ 1423818 w 4016022"/>
              <a:gd name="connsiteY180" fmla="*/ 4823972 h 4862905"/>
              <a:gd name="connsiteX181" fmla="*/ 1431448 w 4016022"/>
              <a:gd name="connsiteY181" fmla="*/ 4819864 h 4862905"/>
              <a:gd name="connsiteX182" fmla="*/ 1427926 w 4016022"/>
              <a:gd name="connsiteY182" fmla="*/ 4812234 h 4862905"/>
              <a:gd name="connsiteX183" fmla="*/ 1397407 w 4016022"/>
              <a:gd name="connsiteY183" fmla="*/ 4804604 h 4862905"/>
              <a:gd name="connsiteX184" fmla="*/ 1333436 w 4016022"/>
              <a:gd name="connsiteY184" fmla="*/ 4804604 h 4862905"/>
              <a:gd name="connsiteX185" fmla="*/ 1295874 w 4016022"/>
              <a:gd name="connsiteY185" fmla="*/ 4789931 h 4862905"/>
              <a:gd name="connsiteX186" fmla="*/ 1288244 w 4016022"/>
              <a:gd name="connsiteY186" fmla="*/ 4785822 h 4862905"/>
              <a:gd name="connsiteX187" fmla="*/ 1246574 w 4016022"/>
              <a:gd name="connsiteY187" fmla="*/ 4778779 h 4862905"/>
              <a:gd name="connsiteX188" fmla="*/ 1235423 w 4016022"/>
              <a:gd name="connsiteY188" fmla="*/ 4782301 h 4862905"/>
              <a:gd name="connsiteX189" fmla="*/ 1220751 w 4016022"/>
              <a:gd name="connsiteY189" fmla="*/ 4782301 h 4862905"/>
              <a:gd name="connsiteX190" fmla="*/ 1235423 w 4016022"/>
              <a:gd name="connsiteY190" fmla="*/ 4804604 h 4862905"/>
              <a:gd name="connsiteX191" fmla="*/ 1224272 w 4016022"/>
              <a:gd name="connsiteY191" fmla="*/ 4808712 h 4862905"/>
              <a:gd name="connsiteX192" fmla="*/ 1216643 w 4016022"/>
              <a:gd name="connsiteY192" fmla="*/ 4812234 h 4862905"/>
              <a:gd name="connsiteX193" fmla="*/ 1216643 w 4016022"/>
              <a:gd name="connsiteY193" fmla="*/ 4823972 h 4862905"/>
              <a:gd name="connsiteX194" fmla="*/ 1209013 w 4016022"/>
              <a:gd name="connsiteY194" fmla="*/ 4816342 h 4862905"/>
              <a:gd name="connsiteX195" fmla="*/ 1197862 w 4016022"/>
              <a:gd name="connsiteY195" fmla="*/ 4797561 h 4862905"/>
              <a:gd name="connsiteX196" fmla="*/ 1190232 w 4016022"/>
              <a:gd name="connsiteY196" fmla="*/ 4785822 h 4862905"/>
              <a:gd name="connsiteX197" fmla="*/ 1171451 w 4016022"/>
              <a:gd name="connsiteY197" fmla="*/ 4767041 h 4862905"/>
              <a:gd name="connsiteX198" fmla="*/ 1092220 w 4016022"/>
              <a:gd name="connsiteY198" fmla="*/ 4729478 h 4862905"/>
              <a:gd name="connsiteX199" fmla="*/ 1085177 w 4016022"/>
              <a:gd name="connsiteY199" fmla="*/ 4729478 h 4862905"/>
              <a:gd name="connsiteX200" fmla="*/ 1081069 w 4016022"/>
              <a:gd name="connsiteY200" fmla="*/ 4740629 h 4862905"/>
              <a:gd name="connsiteX201" fmla="*/ 1085177 w 4016022"/>
              <a:gd name="connsiteY201" fmla="*/ 4752368 h 4862905"/>
              <a:gd name="connsiteX202" fmla="*/ 1047029 w 4016022"/>
              <a:gd name="connsiteY202" fmla="*/ 4755889 h 4862905"/>
              <a:gd name="connsiteX203" fmla="*/ 1088698 w 4016022"/>
              <a:gd name="connsiteY203" fmla="*/ 4774671 h 4862905"/>
              <a:gd name="connsiteX204" fmla="*/ 1073439 w 4016022"/>
              <a:gd name="connsiteY204" fmla="*/ 4785822 h 4862905"/>
              <a:gd name="connsiteX205" fmla="*/ 1186710 w 4016022"/>
              <a:gd name="connsiteY205" fmla="*/ 4808712 h 4862905"/>
              <a:gd name="connsiteX206" fmla="*/ 1085177 w 4016022"/>
              <a:gd name="connsiteY206" fmla="*/ 4812234 h 4862905"/>
              <a:gd name="connsiteX207" fmla="*/ 1152671 w 4016022"/>
              <a:gd name="connsiteY207" fmla="*/ 4835124 h 4862905"/>
              <a:gd name="connsiteX208" fmla="*/ 1115109 w 4016022"/>
              <a:gd name="connsiteY208" fmla="*/ 4831015 h 4862905"/>
              <a:gd name="connsiteX209" fmla="*/ 1130368 w 4016022"/>
              <a:gd name="connsiteY209" fmla="*/ 4846275 h 4862905"/>
              <a:gd name="connsiteX210" fmla="*/ 1149149 w 4016022"/>
              <a:gd name="connsiteY210" fmla="*/ 4861535 h 4862905"/>
              <a:gd name="connsiteX211" fmla="*/ 1111001 w 4016022"/>
              <a:gd name="connsiteY211" fmla="*/ 4853905 h 4862905"/>
              <a:gd name="connsiteX212" fmla="*/ 1103958 w 4016022"/>
              <a:gd name="connsiteY212" fmla="*/ 4846275 h 4862905"/>
              <a:gd name="connsiteX213" fmla="*/ 1077547 w 4016022"/>
              <a:gd name="connsiteY213" fmla="*/ 4846275 h 4862905"/>
              <a:gd name="connsiteX214" fmla="*/ 1054658 w 4016022"/>
              <a:gd name="connsiteY214" fmla="*/ 4827494 h 4862905"/>
              <a:gd name="connsiteX215" fmla="*/ 1039986 w 4016022"/>
              <a:gd name="connsiteY215" fmla="*/ 4819864 h 4862905"/>
              <a:gd name="connsiteX216" fmla="*/ 1013575 w 4016022"/>
              <a:gd name="connsiteY216" fmla="*/ 4808712 h 4862905"/>
              <a:gd name="connsiteX217" fmla="*/ 979535 w 4016022"/>
              <a:gd name="connsiteY217" fmla="*/ 4801082 h 4862905"/>
              <a:gd name="connsiteX218" fmla="*/ 945495 w 4016022"/>
              <a:gd name="connsiteY218" fmla="*/ 4804604 h 4862905"/>
              <a:gd name="connsiteX219" fmla="*/ 911455 w 4016022"/>
              <a:gd name="connsiteY219" fmla="*/ 4804604 h 4862905"/>
              <a:gd name="connsiteX220" fmla="*/ 896782 w 4016022"/>
              <a:gd name="connsiteY220" fmla="*/ 4804604 h 4862905"/>
              <a:gd name="connsiteX221" fmla="*/ 859221 w 4016022"/>
              <a:gd name="connsiteY221" fmla="*/ 4801082 h 4862905"/>
              <a:gd name="connsiteX222" fmla="*/ 828702 w 4016022"/>
              <a:gd name="connsiteY222" fmla="*/ 4793452 h 4862905"/>
              <a:gd name="connsiteX223" fmla="*/ 813443 w 4016022"/>
              <a:gd name="connsiteY223" fmla="*/ 4793452 h 4862905"/>
              <a:gd name="connsiteX224" fmla="*/ 791141 w 4016022"/>
              <a:gd name="connsiteY224" fmla="*/ 4785822 h 4862905"/>
              <a:gd name="connsiteX225" fmla="*/ 696650 w 4016022"/>
              <a:gd name="connsiteY225" fmla="*/ 4771149 h 4862905"/>
              <a:gd name="connsiteX226" fmla="*/ 659088 w 4016022"/>
              <a:gd name="connsiteY226" fmla="*/ 4752368 h 4862905"/>
              <a:gd name="connsiteX227" fmla="*/ 711909 w 4016022"/>
              <a:gd name="connsiteY227" fmla="*/ 4752368 h 4862905"/>
              <a:gd name="connsiteX228" fmla="*/ 685498 w 4016022"/>
              <a:gd name="connsiteY228" fmla="*/ 4733586 h 4862905"/>
              <a:gd name="connsiteX229" fmla="*/ 572814 w 4016022"/>
              <a:gd name="connsiteY229" fmla="*/ 4707175 h 4862905"/>
              <a:gd name="connsiteX230" fmla="*/ 501212 w 4016022"/>
              <a:gd name="connsiteY230" fmla="*/ 4688393 h 4862905"/>
              <a:gd name="connsiteX231" fmla="*/ 489474 w 4016022"/>
              <a:gd name="connsiteY231" fmla="*/ 4688393 h 4862905"/>
              <a:gd name="connsiteX232" fmla="*/ 467172 w 4016022"/>
              <a:gd name="connsiteY232" fmla="*/ 4680763 h 4862905"/>
              <a:gd name="connsiteX233" fmla="*/ 463063 w 4016022"/>
              <a:gd name="connsiteY233" fmla="*/ 4673133 h 4862905"/>
              <a:gd name="connsiteX234" fmla="*/ 470694 w 4016022"/>
              <a:gd name="connsiteY234" fmla="*/ 4669612 h 4862905"/>
              <a:gd name="connsiteX235" fmla="*/ 512363 w 4016022"/>
              <a:gd name="connsiteY235" fmla="*/ 4676655 h 4862905"/>
              <a:gd name="connsiteX236" fmla="*/ 519993 w 4016022"/>
              <a:gd name="connsiteY236" fmla="*/ 4673133 h 4862905"/>
              <a:gd name="connsiteX237" fmla="*/ 515885 w 4016022"/>
              <a:gd name="connsiteY237" fmla="*/ 4665504 h 4862905"/>
              <a:gd name="connsiteX238" fmla="*/ 474801 w 4016022"/>
              <a:gd name="connsiteY238" fmla="*/ 4639092 h 4862905"/>
              <a:gd name="connsiteX239" fmla="*/ 429610 w 4016022"/>
              <a:gd name="connsiteY239" fmla="*/ 4627941 h 4862905"/>
              <a:gd name="connsiteX240" fmla="*/ 392049 w 4016022"/>
              <a:gd name="connsiteY240" fmla="*/ 4612681 h 4862905"/>
              <a:gd name="connsiteX241" fmla="*/ 429610 w 4016022"/>
              <a:gd name="connsiteY241" fmla="*/ 4590378 h 4862905"/>
              <a:gd name="connsiteX242" fmla="*/ 437240 w 4016022"/>
              <a:gd name="connsiteY242" fmla="*/ 4578639 h 4862905"/>
              <a:gd name="connsiteX243" fmla="*/ 429610 w 4016022"/>
              <a:gd name="connsiteY243" fmla="*/ 4571596 h 4862905"/>
              <a:gd name="connsiteX244" fmla="*/ 403200 w 4016022"/>
              <a:gd name="connsiteY244" fmla="*/ 4563966 h 4862905"/>
              <a:gd name="connsiteX245" fmla="*/ 456021 w 4016022"/>
              <a:gd name="connsiteY245" fmla="*/ 4552815 h 4862905"/>
              <a:gd name="connsiteX246" fmla="*/ 456021 w 4016022"/>
              <a:gd name="connsiteY246" fmla="*/ 4522295 h 4862905"/>
              <a:gd name="connsiteX247" fmla="*/ 425502 w 4016022"/>
              <a:gd name="connsiteY247" fmla="*/ 4488253 h 4862905"/>
              <a:gd name="connsiteX248" fmla="*/ 395570 w 4016022"/>
              <a:gd name="connsiteY248" fmla="*/ 4465950 h 4862905"/>
              <a:gd name="connsiteX249" fmla="*/ 369160 w 4016022"/>
              <a:gd name="connsiteY249" fmla="*/ 4454799 h 4862905"/>
              <a:gd name="connsiteX250" fmla="*/ 369160 w 4016022"/>
              <a:gd name="connsiteY250" fmla="*/ 4443060 h 4862905"/>
              <a:gd name="connsiteX251" fmla="*/ 380311 w 4016022"/>
              <a:gd name="connsiteY251" fmla="*/ 4431909 h 4862905"/>
              <a:gd name="connsiteX252" fmla="*/ 380311 w 4016022"/>
              <a:gd name="connsiteY252" fmla="*/ 4394346 h 4862905"/>
              <a:gd name="connsiteX253" fmla="*/ 342749 w 4016022"/>
              <a:gd name="connsiteY253" fmla="*/ 4371456 h 4862905"/>
              <a:gd name="connsiteX254" fmla="*/ 282298 w 4016022"/>
              <a:gd name="connsiteY254" fmla="*/ 4352674 h 4862905"/>
              <a:gd name="connsiteX255" fmla="*/ 263518 w 4016022"/>
              <a:gd name="connsiteY255" fmla="*/ 4330371 h 4862905"/>
              <a:gd name="connsiteX256" fmla="*/ 275256 w 4016022"/>
              <a:gd name="connsiteY256" fmla="*/ 4319220 h 4862905"/>
              <a:gd name="connsiteX257" fmla="*/ 294036 w 4016022"/>
              <a:gd name="connsiteY257" fmla="*/ 4315111 h 4862905"/>
              <a:gd name="connsiteX258" fmla="*/ 275256 w 4016022"/>
              <a:gd name="connsiteY258" fmla="*/ 4292808 h 4862905"/>
              <a:gd name="connsiteX259" fmla="*/ 263518 w 4016022"/>
              <a:gd name="connsiteY259" fmla="*/ 4285178 h 4862905"/>
              <a:gd name="connsiteX260" fmla="*/ 230064 w 4016022"/>
              <a:gd name="connsiteY260" fmla="*/ 4266397 h 4862905"/>
              <a:gd name="connsiteX261" fmla="*/ 218327 w 4016022"/>
              <a:gd name="connsiteY261" fmla="*/ 4266397 h 4862905"/>
              <a:gd name="connsiteX262" fmla="*/ 169614 w 4016022"/>
              <a:gd name="connsiteY262" fmla="*/ 4262288 h 4862905"/>
              <a:gd name="connsiteX263" fmla="*/ 158463 w 4016022"/>
              <a:gd name="connsiteY263" fmla="*/ 4232355 h 4862905"/>
              <a:gd name="connsiteX264" fmla="*/ 139095 w 4016022"/>
              <a:gd name="connsiteY264" fmla="*/ 4209466 h 4862905"/>
              <a:gd name="connsiteX265" fmla="*/ 132052 w 4016022"/>
              <a:gd name="connsiteY265" fmla="*/ 4209466 h 4862905"/>
              <a:gd name="connsiteX266" fmla="*/ 132052 w 4016022"/>
              <a:gd name="connsiteY266" fmla="*/ 4228247 h 4862905"/>
              <a:gd name="connsiteX267" fmla="*/ 127944 w 4016022"/>
              <a:gd name="connsiteY267" fmla="*/ 4247615 h 4862905"/>
              <a:gd name="connsiteX268" fmla="*/ 116793 w 4016022"/>
              <a:gd name="connsiteY268" fmla="*/ 4247615 h 4862905"/>
              <a:gd name="connsiteX269" fmla="*/ 113272 w 4016022"/>
              <a:gd name="connsiteY269" fmla="*/ 4239985 h 4862905"/>
              <a:gd name="connsiteX270" fmla="*/ 132052 w 4016022"/>
              <a:gd name="connsiteY270" fmla="*/ 4194792 h 4862905"/>
              <a:gd name="connsiteX271" fmla="*/ 86861 w 4016022"/>
              <a:gd name="connsiteY271" fmla="*/ 4179532 h 4862905"/>
              <a:gd name="connsiteX272" fmla="*/ 90382 w 4016022"/>
              <a:gd name="connsiteY272" fmla="*/ 4164272 h 4862905"/>
              <a:gd name="connsiteX273" fmla="*/ 86861 w 4016022"/>
              <a:gd name="connsiteY273" fmla="*/ 4157229 h 4862905"/>
              <a:gd name="connsiteX274" fmla="*/ 37562 w 4016022"/>
              <a:gd name="connsiteY274" fmla="*/ 4130818 h 4862905"/>
              <a:gd name="connsiteX275" fmla="*/ 29932 w 4016022"/>
              <a:gd name="connsiteY275" fmla="*/ 4119079 h 4862905"/>
              <a:gd name="connsiteX276" fmla="*/ 41083 w 4016022"/>
              <a:gd name="connsiteY276" fmla="*/ 4115558 h 4862905"/>
              <a:gd name="connsiteX277" fmla="*/ 48713 w 4016022"/>
              <a:gd name="connsiteY277" fmla="*/ 4115558 h 4862905"/>
              <a:gd name="connsiteX278" fmla="*/ 79232 w 4016022"/>
              <a:gd name="connsiteY278" fmla="*/ 4115558 h 4862905"/>
              <a:gd name="connsiteX279" fmla="*/ 86861 w 4016022"/>
              <a:gd name="connsiteY279" fmla="*/ 4137861 h 4862905"/>
              <a:gd name="connsiteX280" fmla="*/ 98012 w 4016022"/>
              <a:gd name="connsiteY280" fmla="*/ 4107928 h 4862905"/>
              <a:gd name="connsiteX281" fmla="*/ 63972 w 4016022"/>
              <a:gd name="connsiteY281" fmla="*/ 4107928 h 4862905"/>
              <a:gd name="connsiteX282" fmla="*/ 56342 w 4016022"/>
              <a:gd name="connsiteY282" fmla="*/ 4100298 h 4862905"/>
              <a:gd name="connsiteX283" fmla="*/ 63972 w 4016022"/>
              <a:gd name="connsiteY283" fmla="*/ 4092668 h 4862905"/>
              <a:gd name="connsiteX284" fmla="*/ 82753 w 4016022"/>
              <a:gd name="connsiteY284" fmla="*/ 4092668 h 4862905"/>
              <a:gd name="connsiteX285" fmla="*/ 86861 w 4016022"/>
              <a:gd name="connsiteY285" fmla="*/ 4073887 h 4862905"/>
              <a:gd name="connsiteX286" fmla="*/ 82753 w 4016022"/>
              <a:gd name="connsiteY286" fmla="*/ 4066843 h 4862905"/>
              <a:gd name="connsiteX287" fmla="*/ 67493 w 4016022"/>
              <a:gd name="connsiteY287" fmla="*/ 4051583 h 4862905"/>
              <a:gd name="connsiteX288" fmla="*/ 45191 w 4016022"/>
              <a:gd name="connsiteY288" fmla="*/ 4043954 h 4862905"/>
              <a:gd name="connsiteX289" fmla="*/ 29932 w 4016022"/>
              <a:gd name="connsiteY289" fmla="*/ 4017542 h 4862905"/>
              <a:gd name="connsiteX290" fmla="*/ 0 w 4016022"/>
              <a:gd name="connsiteY290" fmla="*/ 3987609 h 4862905"/>
              <a:gd name="connsiteX291" fmla="*/ 11151 w 4016022"/>
              <a:gd name="connsiteY291" fmla="*/ 3961198 h 4862905"/>
              <a:gd name="connsiteX292" fmla="*/ 41083 w 4016022"/>
              <a:gd name="connsiteY292" fmla="*/ 3904853 h 4862905"/>
              <a:gd name="connsiteX293" fmla="*/ 34040 w 4016022"/>
              <a:gd name="connsiteY293" fmla="*/ 3874333 h 4862905"/>
              <a:gd name="connsiteX294" fmla="*/ 29932 w 4016022"/>
              <a:gd name="connsiteY294" fmla="*/ 3863182 h 4862905"/>
              <a:gd name="connsiteX295" fmla="*/ 45191 w 4016022"/>
              <a:gd name="connsiteY295" fmla="*/ 3836770 h 4862905"/>
              <a:gd name="connsiteX296" fmla="*/ 71601 w 4016022"/>
              <a:gd name="connsiteY296" fmla="*/ 3776317 h 4862905"/>
              <a:gd name="connsiteX297" fmla="*/ 105642 w 4016022"/>
              <a:gd name="connsiteY297" fmla="*/ 3712343 h 4862905"/>
              <a:gd name="connsiteX298" fmla="*/ 120314 w 4016022"/>
              <a:gd name="connsiteY298" fmla="*/ 3682410 h 4862905"/>
              <a:gd name="connsiteX299" fmla="*/ 139095 w 4016022"/>
              <a:gd name="connsiteY299" fmla="*/ 3651890 h 4862905"/>
              <a:gd name="connsiteX300" fmla="*/ 150833 w 4016022"/>
              <a:gd name="connsiteY300" fmla="*/ 3637217 h 4862905"/>
              <a:gd name="connsiteX301" fmla="*/ 184873 w 4016022"/>
              <a:gd name="connsiteY301" fmla="*/ 3633108 h 4862905"/>
              <a:gd name="connsiteX302" fmla="*/ 191916 w 4016022"/>
              <a:gd name="connsiteY302" fmla="*/ 3640738 h 4862905"/>
              <a:gd name="connsiteX303" fmla="*/ 210697 w 4016022"/>
              <a:gd name="connsiteY303" fmla="*/ 3633108 h 4862905"/>
              <a:gd name="connsiteX304" fmla="*/ 230064 w 4016022"/>
              <a:gd name="connsiteY304" fmla="*/ 3587915 h 4862905"/>
              <a:gd name="connsiteX305" fmla="*/ 244737 w 4016022"/>
              <a:gd name="connsiteY305" fmla="*/ 3569134 h 4862905"/>
              <a:gd name="connsiteX306" fmla="*/ 259997 w 4016022"/>
              <a:gd name="connsiteY306" fmla="*/ 3584394 h 4862905"/>
              <a:gd name="connsiteX307" fmla="*/ 312817 w 4016022"/>
              <a:gd name="connsiteY307" fmla="*/ 3599654 h 4862905"/>
              <a:gd name="connsiteX308" fmla="*/ 342749 w 4016022"/>
              <a:gd name="connsiteY308" fmla="*/ 3606697 h 4862905"/>
              <a:gd name="connsiteX309" fmla="*/ 361530 w 4016022"/>
              <a:gd name="connsiteY309" fmla="*/ 3610805 h 4862905"/>
              <a:gd name="connsiteX310" fmla="*/ 399092 w 4016022"/>
              <a:gd name="connsiteY310" fmla="*/ 3592024 h 4862905"/>
              <a:gd name="connsiteX311" fmla="*/ 437240 w 4016022"/>
              <a:gd name="connsiteY311" fmla="*/ 3573242 h 4862905"/>
              <a:gd name="connsiteX312" fmla="*/ 459542 w 4016022"/>
              <a:gd name="connsiteY312" fmla="*/ 3565612 h 4862905"/>
              <a:gd name="connsiteX313" fmla="*/ 493582 w 4016022"/>
              <a:gd name="connsiteY313" fmla="*/ 3557983 h 4862905"/>
              <a:gd name="connsiteX314" fmla="*/ 519993 w 4016022"/>
              <a:gd name="connsiteY314" fmla="*/ 3580286 h 4862905"/>
              <a:gd name="connsiteX315" fmla="*/ 542295 w 4016022"/>
              <a:gd name="connsiteY315" fmla="*/ 3595545 h 4862905"/>
              <a:gd name="connsiteX316" fmla="*/ 587486 w 4016022"/>
              <a:gd name="connsiteY316" fmla="*/ 3603175 h 4862905"/>
              <a:gd name="connsiteX317" fmla="*/ 595116 w 4016022"/>
              <a:gd name="connsiteY317" fmla="*/ 3603175 h 4862905"/>
              <a:gd name="connsiteX318" fmla="*/ 677869 w 4016022"/>
              <a:gd name="connsiteY318" fmla="*/ 3621957 h 4862905"/>
              <a:gd name="connsiteX319" fmla="*/ 806400 w 4016022"/>
              <a:gd name="connsiteY319" fmla="*/ 3644847 h 4862905"/>
              <a:gd name="connsiteX320" fmla="*/ 825181 w 4016022"/>
              <a:gd name="connsiteY320" fmla="*/ 3648368 h 4862905"/>
              <a:gd name="connsiteX321" fmla="*/ 851591 w 4016022"/>
              <a:gd name="connsiteY321" fmla="*/ 3648368 h 4862905"/>
              <a:gd name="connsiteX322" fmla="*/ 1024726 w 4016022"/>
              <a:gd name="connsiteY322" fmla="*/ 3640738 h 4862905"/>
              <a:gd name="connsiteX323" fmla="*/ 1227794 w 4016022"/>
              <a:gd name="connsiteY323" fmla="*/ 3648368 h 4862905"/>
              <a:gd name="connsiteX324" fmla="*/ 1503049 w 4016022"/>
              <a:gd name="connsiteY324" fmla="*/ 3644847 h 4862905"/>
              <a:gd name="connsiteX325" fmla="*/ 1713746 w 4016022"/>
              <a:gd name="connsiteY325" fmla="*/ 3621957 h 4862905"/>
              <a:gd name="connsiteX326" fmla="*/ 1849320 w 4016022"/>
              <a:gd name="connsiteY326" fmla="*/ 3610805 h 4862905"/>
              <a:gd name="connsiteX327" fmla="*/ 1936181 w 4016022"/>
              <a:gd name="connsiteY327" fmla="*/ 3595545 h 4862905"/>
              <a:gd name="connsiteX328" fmla="*/ 1992524 w 4016022"/>
              <a:gd name="connsiteY328" fmla="*/ 3587915 h 4862905"/>
              <a:gd name="connsiteX329" fmla="*/ 2169768 w 4016022"/>
              <a:gd name="connsiteY329" fmla="*/ 3546831 h 4862905"/>
              <a:gd name="connsiteX330" fmla="*/ 2185027 w 4016022"/>
              <a:gd name="connsiteY330" fmla="*/ 3539201 h 4862905"/>
              <a:gd name="connsiteX331" fmla="*/ 2214959 w 4016022"/>
              <a:gd name="connsiteY331" fmla="*/ 3523941 h 4862905"/>
              <a:gd name="connsiteX332" fmla="*/ 2226110 w 4016022"/>
              <a:gd name="connsiteY332" fmla="*/ 3520420 h 4862905"/>
              <a:gd name="connsiteX333" fmla="*/ 2226110 w 4016022"/>
              <a:gd name="connsiteY333" fmla="*/ 3501638 h 4862905"/>
              <a:gd name="connsiteX334" fmla="*/ 2271301 w 4016022"/>
              <a:gd name="connsiteY334" fmla="*/ 3489900 h 4862905"/>
              <a:gd name="connsiteX335" fmla="*/ 2312971 w 4016022"/>
              <a:gd name="connsiteY335" fmla="*/ 3475227 h 4862905"/>
              <a:gd name="connsiteX336" fmla="*/ 2565338 w 4016022"/>
              <a:gd name="connsiteY336" fmla="*/ 3377211 h 4862905"/>
              <a:gd name="connsiteX337" fmla="*/ 2584118 w 4016022"/>
              <a:gd name="connsiteY337" fmla="*/ 3354321 h 4862905"/>
              <a:gd name="connsiteX338" fmla="*/ 2595269 w 4016022"/>
              <a:gd name="connsiteY338" fmla="*/ 3350799 h 4862905"/>
              <a:gd name="connsiteX339" fmla="*/ 2640461 w 4016022"/>
              <a:gd name="connsiteY339" fmla="*/ 3328496 h 4862905"/>
              <a:gd name="connsiteX340" fmla="*/ 2926868 w 4016022"/>
              <a:gd name="connsiteY340" fmla="*/ 3177658 h 4862905"/>
              <a:gd name="connsiteX341" fmla="*/ 3092961 w 4016022"/>
              <a:gd name="connsiteY341" fmla="*/ 3042079 h 4862905"/>
              <a:gd name="connsiteX342" fmla="*/ 3190972 w 4016022"/>
              <a:gd name="connsiteY342" fmla="*/ 2925281 h 4862905"/>
              <a:gd name="connsiteX343" fmla="*/ 3232055 w 4016022"/>
              <a:gd name="connsiteY343" fmla="*/ 2864828 h 4862905"/>
              <a:gd name="connsiteX344" fmla="*/ 3266096 w 4016022"/>
              <a:gd name="connsiteY344" fmla="*/ 2759183 h 4862905"/>
              <a:gd name="connsiteX345" fmla="*/ 3254945 w 4016022"/>
              <a:gd name="connsiteY345" fmla="*/ 2729250 h 4862905"/>
              <a:gd name="connsiteX346" fmla="*/ 3179235 w 4016022"/>
              <a:gd name="connsiteY346" fmla="*/ 2665275 h 4862905"/>
              <a:gd name="connsiteX347" fmla="*/ 3085331 w 4016022"/>
              <a:gd name="connsiteY347" fmla="*/ 2612452 h 4862905"/>
              <a:gd name="connsiteX348" fmla="*/ 2998470 w 4016022"/>
              <a:gd name="connsiteY348" fmla="*/ 2574889 h 4862905"/>
              <a:gd name="connsiteX349" fmla="*/ 2994948 w 4016022"/>
              <a:gd name="connsiteY349" fmla="*/ 2570781 h 4862905"/>
              <a:gd name="connsiteX350" fmla="*/ 2848223 w 4016022"/>
              <a:gd name="connsiteY350" fmla="*/ 2514436 h 4862905"/>
              <a:gd name="connsiteX351" fmla="*/ 2832964 w 4016022"/>
              <a:gd name="connsiteY351" fmla="*/ 2506806 h 4862905"/>
              <a:gd name="connsiteX352" fmla="*/ 2719692 w 4016022"/>
              <a:gd name="connsiteY352" fmla="*/ 2450462 h 4862905"/>
              <a:gd name="connsiteX353" fmla="*/ 2666871 w 4016022"/>
              <a:gd name="connsiteY353" fmla="*/ 2424050 h 4862905"/>
              <a:gd name="connsiteX354" fmla="*/ 2452066 w 4016022"/>
              <a:gd name="connsiteY354" fmla="*/ 2378857 h 4862905"/>
              <a:gd name="connsiteX355" fmla="*/ 2381051 w 4016022"/>
              <a:gd name="connsiteY355" fmla="*/ 2382379 h 4862905"/>
              <a:gd name="connsiteX356" fmla="*/ 2361683 w 4016022"/>
              <a:gd name="connsiteY356" fmla="*/ 2382379 h 4862905"/>
              <a:gd name="connsiteX357" fmla="*/ 2203807 w 4016022"/>
              <a:gd name="connsiteY357" fmla="*/ 2394117 h 4862905"/>
              <a:gd name="connsiteX358" fmla="*/ 2155095 w 4016022"/>
              <a:gd name="connsiteY358" fmla="*/ 2394117 h 4862905"/>
              <a:gd name="connsiteX359" fmla="*/ 2083493 w 4016022"/>
              <a:gd name="connsiteY359" fmla="*/ 2397639 h 4862905"/>
              <a:gd name="connsiteX360" fmla="*/ 2023042 w 4016022"/>
              <a:gd name="connsiteY360" fmla="*/ 2401747 h 4862905"/>
              <a:gd name="connsiteX361" fmla="*/ 1890990 w 4016022"/>
              <a:gd name="connsiteY361" fmla="*/ 2397639 h 4862905"/>
              <a:gd name="connsiteX362" fmla="*/ 1774197 w 4016022"/>
              <a:gd name="connsiteY362" fmla="*/ 2390009 h 4862905"/>
              <a:gd name="connsiteX363" fmla="*/ 1751895 w 4016022"/>
              <a:gd name="connsiteY363" fmla="*/ 2394117 h 4862905"/>
              <a:gd name="connsiteX364" fmla="*/ 1725484 w 4016022"/>
              <a:gd name="connsiteY364" fmla="*/ 2394117 h 4862905"/>
              <a:gd name="connsiteX365" fmla="*/ 1691444 w 4016022"/>
              <a:gd name="connsiteY365" fmla="*/ 2405269 h 4862905"/>
              <a:gd name="connsiteX366" fmla="*/ 1676185 w 4016022"/>
              <a:gd name="connsiteY366" fmla="*/ 2405269 h 4862905"/>
              <a:gd name="connsiteX367" fmla="*/ 1537090 w 4016022"/>
              <a:gd name="connsiteY367" fmla="*/ 2390009 h 4862905"/>
              <a:gd name="connsiteX368" fmla="*/ 1473117 w 4016022"/>
              <a:gd name="connsiteY368" fmla="*/ 2382379 h 4862905"/>
              <a:gd name="connsiteX369" fmla="*/ 1378627 w 4016022"/>
              <a:gd name="connsiteY369" fmla="*/ 2367706 h 4862905"/>
              <a:gd name="connsiteX370" fmla="*/ 1303504 w 4016022"/>
              <a:gd name="connsiteY370" fmla="*/ 2363597 h 4862905"/>
              <a:gd name="connsiteX371" fmla="*/ 1250683 w 4016022"/>
              <a:gd name="connsiteY371" fmla="*/ 2360076 h 4862905"/>
              <a:gd name="connsiteX372" fmla="*/ 1194340 w 4016022"/>
              <a:gd name="connsiteY372" fmla="*/ 2356554 h 4862905"/>
              <a:gd name="connsiteX373" fmla="*/ 1085177 w 4016022"/>
              <a:gd name="connsiteY373" fmla="*/ 2318405 h 4862905"/>
              <a:gd name="connsiteX374" fmla="*/ 960755 w 4016022"/>
              <a:gd name="connsiteY374" fmla="*/ 2262060 h 4862905"/>
              <a:gd name="connsiteX375" fmla="*/ 836332 w 4016022"/>
              <a:gd name="connsiteY375" fmla="*/ 2179304 h 4862905"/>
              <a:gd name="connsiteX376" fmla="*/ 806400 w 4016022"/>
              <a:gd name="connsiteY376" fmla="*/ 2152893 h 4862905"/>
              <a:gd name="connsiteX377" fmla="*/ 775881 w 4016022"/>
              <a:gd name="connsiteY377" fmla="*/ 2126481 h 4862905"/>
              <a:gd name="connsiteX378" fmla="*/ 734798 w 4016022"/>
              <a:gd name="connsiteY378" fmla="*/ 2077767 h 4862905"/>
              <a:gd name="connsiteX379" fmla="*/ 711909 w 4016022"/>
              <a:gd name="connsiteY379" fmla="*/ 2028465 h 4862905"/>
              <a:gd name="connsiteX380" fmla="*/ 700758 w 4016022"/>
              <a:gd name="connsiteY380" fmla="*/ 1998532 h 4862905"/>
              <a:gd name="connsiteX381" fmla="*/ 689607 w 4016022"/>
              <a:gd name="connsiteY381" fmla="*/ 1983272 h 4862905"/>
              <a:gd name="connsiteX382" fmla="*/ 647937 w 4016022"/>
              <a:gd name="connsiteY382" fmla="*/ 1783719 h 4862905"/>
              <a:gd name="connsiteX383" fmla="*/ 647937 w 4016022"/>
              <a:gd name="connsiteY383" fmla="*/ 1508453 h 4862905"/>
              <a:gd name="connsiteX384" fmla="*/ 663197 w 4016022"/>
              <a:gd name="connsiteY384" fmla="*/ 1444478 h 4862905"/>
              <a:gd name="connsiteX385" fmla="*/ 681977 w 4016022"/>
              <a:gd name="connsiteY385" fmla="*/ 1372874 h 4862905"/>
              <a:gd name="connsiteX386" fmla="*/ 715430 w 4016022"/>
              <a:gd name="connsiteY386" fmla="*/ 1256077 h 4862905"/>
              <a:gd name="connsiteX387" fmla="*/ 772360 w 4016022"/>
              <a:gd name="connsiteY387" fmla="*/ 1105825 h 4862905"/>
              <a:gd name="connsiteX388" fmla="*/ 806400 w 4016022"/>
              <a:gd name="connsiteY388" fmla="*/ 1048893 h 4862905"/>
              <a:gd name="connsiteX389" fmla="*/ 809922 w 4016022"/>
              <a:gd name="connsiteY389" fmla="*/ 1045372 h 4862905"/>
              <a:gd name="connsiteX390" fmla="*/ 847483 w 4016022"/>
              <a:gd name="connsiteY390" fmla="*/ 989027 h 4862905"/>
              <a:gd name="connsiteX391" fmla="*/ 885044 w 4016022"/>
              <a:gd name="connsiteY391" fmla="*/ 924466 h 4862905"/>
              <a:gd name="connsiteX392" fmla="*/ 904412 w 4016022"/>
              <a:gd name="connsiteY392" fmla="*/ 894533 h 4862905"/>
              <a:gd name="connsiteX393" fmla="*/ 915563 w 4016022"/>
              <a:gd name="connsiteY393" fmla="*/ 905684 h 4862905"/>
              <a:gd name="connsiteX394" fmla="*/ 968384 w 4016022"/>
              <a:gd name="connsiteY394" fmla="*/ 864600 h 4862905"/>
              <a:gd name="connsiteX395" fmla="*/ 971905 w 4016022"/>
              <a:gd name="connsiteY395" fmla="*/ 860491 h 4862905"/>
              <a:gd name="connsiteX396" fmla="*/ 1024726 w 4016022"/>
              <a:gd name="connsiteY396" fmla="*/ 807669 h 4862905"/>
              <a:gd name="connsiteX397" fmla="*/ 1194340 w 4016022"/>
              <a:gd name="connsiteY397" fmla="*/ 646265 h 4862905"/>
              <a:gd name="connsiteX398" fmla="*/ 1307025 w 4016022"/>
              <a:gd name="connsiteY398" fmla="*/ 559401 h 4862905"/>
              <a:gd name="connsiteX399" fmla="*/ 1423818 w 4016022"/>
              <a:gd name="connsiteY399" fmla="*/ 480166 h 4862905"/>
              <a:gd name="connsiteX400" fmla="*/ 1491898 w 4016022"/>
              <a:gd name="connsiteY400" fmla="*/ 439081 h 4862905"/>
              <a:gd name="connsiteX401" fmla="*/ 1563500 w 4016022"/>
              <a:gd name="connsiteY401" fmla="*/ 405040 h 4862905"/>
              <a:gd name="connsiteX402" fmla="*/ 1578172 w 4016022"/>
              <a:gd name="connsiteY402" fmla="*/ 397410 h 4862905"/>
              <a:gd name="connsiteX403" fmla="*/ 1623364 w 4016022"/>
              <a:gd name="connsiteY403" fmla="*/ 374520 h 4862905"/>
              <a:gd name="connsiteX404" fmla="*/ 1691444 w 4016022"/>
              <a:gd name="connsiteY404" fmla="*/ 329327 h 4862905"/>
              <a:gd name="connsiteX405" fmla="*/ 1755416 w 4016022"/>
              <a:gd name="connsiteY405" fmla="*/ 302916 h 4862905"/>
              <a:gd name="connsiteX406" fmla="*/ 1792978 w 4016022"/>
              <a:gd name="connsiteY406" fmla="*/ 291765 h 4862905"/>
              <a:gd name="connsiteX407" fmla="*/ 1898620 w 4016022"/>
              <a:gd name="connsiteY407" fmla="*/ 250680 h 4862905"/>
              <a:gd name="connsiteX408" fmla="*/ 1996632 w 4016022"/>
              <a:gd name="connsiteY408" fmla="*/ 216638 h 4862905"/>
              <a:gd name="connsiteX409" fmla="*/ 2098166 w 4016022"/>
              <a:gd name="connsiteY409" fmla="*/ 182597 h 4862905"/>
              <a:gd name="connsiteX410" fmla="*/ 2162138 w 4016022"/>
              <a:gd name="connsiteY410" fmla="*/ 159707 h 4862905"/>
              <a:gd name="connsiteX411" fmla="*/ 2200286 w 4016022"/>
              <a:gd name="connsiteY411" fmla="*/ 152664 h 4862905"/>
              <a:gd name="connsiteX412" fmla="*/ 2271301 w 4016022"/>
              <a:gd name="connsiteY412" fmla="*/ 129774 h 4862905"/>
              <a:gd name="connsiteX413" fmla="*/ 2324122 w 4016022"/>
              <a:gd name="connsiteY413" fmla="*/ 118623 h 4862905"/>
              <a:gd name="connsiteX414" fmla="*/ 2655720 w 4016022"/>
              <a:gd name="connsiteY414" fmla="*/ 43497 h 4862905"/>
              <a:gd name="connsiteX415" fmla="*/ 2828856 w 4016022"/>
              <a:gd name="connsiteY415" fmla="*/ 12977 h 4862905"/>
              <a:gd name="connsiteX416" fmla="*/ 2972059 w 4016022"/>
              <a:gd name="connsiteY416" fmla="*/ 1825 h 4862905"/>
              <a:gd name="connsiteX417" fmla="*/ 3034270 w 4016022"/>
              <a:gd name="connsiteY417" fmla="*/ 285 h 4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4016022" h="4862905">
                <a:moveTo>
                  <a:pt x="456021" y="4582748"/>
                </a:moveTo>
                <a:cubicBezTo>
                  <a:pt x="470694" y="4612681"/>
                  <a:pt x="474801" y="4612681"/>
                  <a:pt x="501212" y="4598008"/>
                </a:cubicBezTo>
                <a:cubicBezTo>
                  <a:pt x="485953" y="4586269"/>
                  <a:pt x="470694" y="4586269"/>
                  <a:pt x="456021" y="4582748"/>
                </a:cubicBezTo>
                <a:close/>
                <a:moveTo>
                  <a:pt x="173677" y="3651716"/>
                </a:moveTo>
                <a:cubicBezTo>
                  <a:pt x="169798" y="3653724"/>
                  <a:pt x="165505" y="3661428"/>
                  <a:pt x="165505" y="3667150"/>
                </a:cubicBezTo>
                <a:cubicBezTo>
                  <a:pt x="165505" y="3678301"/>
                  <a:pt x="180765" y="3671258"/>
                  <a:pt x="188395" y="3678301"/>
                </a:cubicBezTo>
                <a:cubicBezTo>
                  <a:pt x="191916" y="3682410"/>
                  <a:pt x="196024" y="3671258"/>
                  <a:pt x="196024" y="3667150"/>
                </a:cubicBezTo>
                <a:cubicBezTo>
                  <a:pt x="196024" y="3651890"/>
                  <a:pt x="180765" y="3655998"/>
                  <a:pt x="177244" y="3651890"/>
                </a:cubicBezTo>
                <a:cubicBezTo>
                  <a:pt x="176217" y="3651010"/>
                  <a:pt x="174969" y="3651046"/>
                  <a:pt x="173677" y="3651716"/>
                </a:cubicBezTo>
                <a:close/>
                <a:moveTo>
                  <a:pt x="3034270" y="285"/>
                </a:moveTo>
                <a:cubicBezTo>
                  <a:pt x="3054958" y="798"/>
                  <a:pt x="3075647" y="1825"/>
                  <a:pt x="3096482" y="1825"/>
                </a:cubicBezTo>
                <a:cubicBezTo>
                  <a:pt x="3126413" y="-2283"/>
                  <a:pt x="3156932" y="5347"/>
                  <a:pt x="3190972" y="9455"/>
                </a:cubicBezTo>
                <a:cubicBezTo>
                  <a:pt x="3224426" y="12977"/>
                  <a:pt x="3262574" y="17085"/>
                  <a:pt x="3296028" y="12977"/>
                </a:cubicBezTo>
                <a:cubicBezTo>
                  <a:pt x="3326547" y="9455"/>
                  <a:pt x="3356478" y="12977"/>
                  <a:pt x="3386410" y="12977"/>
                </a:cubicBezTo>
                <a:cubicBezTo>
                  <a:pt x="3469750" y="20607"/>
                  <a:pt x="3548394" y="31758"/>
                  <a:pt x="3627626" y="47018"/>
                </a:cubicBezTo>
                <a:cubicBezTo>
                  <a:pt x="3654036" y="50540"/>
                  <a:pt x="3680447" y="54648"/>
                  <a:pt x="3706857" y="54648"/>
                </a:cubicBezTo>
                <a:cubicBezTo>
                  <a:pt x="3710379" y="50540"/>
                  <a:pt x="3718009" y="50540"/>
                  <a:pt x="3718009" y="54648"/>
                </a:cubicBezTo>
                <a:cubicBezTo>
                  <a:pt x="3725638" y="65800"/>
                  <a:pt x="3740897" y="62278"/>
                  <a:pt x="3752048" y="65800"/>
                </a:cubicBezTo>
                <a:cubicBezTo>
                  <a:pt x="3763199" y="65800"/>
                  <a:pt x="3770829" y="73430"/>
                  <a:pt x="3778459" y="81060"/>
                </a:cubicBezTo>
                <a:cubicBezTo>
                  <a:pt x="3789610" y="95733"/>
                  <a:pt x="3800761" y="110993"/>
                  <a:pt x="3816021" y="118623"/>
                </a:cubicBezTo>
                <a:cubicBezTo>
                  <a:pt x="3823650" y="122144"/>
                  <a:pt x="3823650" y="129774"/>
                  <a:pt x="3827172" y="137404"/>
                </a:cubicBezTo>
                <a:cubicBezTo>
                  <a:pt x="3831280" y="145034"/>
                  <a:pt x="3838909" y="152664"/>
                  <a:pt x="3842431" y="156185"/>
                </a:cubicBezTo>
                <a:cubicBezTo>
                  <a:pt x="3850061" y="167337"/>
                  <a:pt x="3861212" y="159707"/>
                  <a:pt x="3868842" y="159707"/>
                </a:cubicBezTo>
                <a:cubicBezTo>
                  <a:pt x="3872363" y="156185"/>
                  <a:pt x="3876471" y="159707"/>
                  <a:pt x="3879993" y="163816"/>
                </a:cubicBezTo>
                <a:cubicBezTo>
                  <a:pt x="3879993" y="171446"/>
                  <a:pt x="3884101" y="179076"/>
                  <a:pt x="3884101" y="186118"/>
                </a:cubicBezTo>
                <a:cubicBezTo>
                  <a:pt x="3887622" y="216638"/>
                  <a:pt x="3895252" y="246571"/>
                  <a:pt x="3910512" y="269461"/>
                </a:cubicBezTo>
                <a:cubicBezTo>
                  <a:pt x="3921663" y="288243"/>
                  <a:pt x="3925183" y="310546"/>
                  <a:pt x="3940443" y="325806"/>
                </a:cubicBezTo>
                <a:cubicBezTo>
                  <a:pt x="3940443" y="329327"/>
                  <a:pt x="3940443" y="333436"/>
                  <a:pt x="3943964" y="336957"/>
                </a:cubicBezTo>
                <a:cubicBezTo>
                  <a:pt x="3951594" y="378628"/>
                  <a:pt x="3955702" y="423822"/>
                  <a:pt x="3966853" y="461384"/>
                </a:cubicBezTo>
                <a:cubicBezTo>
                  <a:pt x="3974483" y="484275"/>
                  <a:pt x="3974483" y="503056"/>
                  <a:pt x="3974483" y="525359"/>
                </a:cubicBezTo>
                <a:cubicBezTo>
                  <a:pt x="3978005" y="548249"/>
                  <a:pt x="3982113" y="567031"/>
                  <a:pt x="3982113" y="589334"/>
                </a:cubicBezTo>
                <a:cubicBezTo>
                  <a:pt x="3985634" y="612224"/>
                  <a:pt x="3985634" y="634527"/>
                  <a:pt x="3989156" y="657417"/>
                </a:cubicBezTo>
                <a:cubicBezTo>
                  <a:pt x="3989156" y="665047"/>
                  <a:pt x="3989156" y="672090"/>
                  <a:pt x="3989156" y="679720"/>
                </a:cubicBezTo>
                <a:cubicBezTo>
                  <a:pt x="3989156" y="687350"/>
                  <a:pt x="3989156" y="694980"/>
                  <a:pt x="3993264" y="706131"/>
                </a:cubicBezTo>
                <a:cubicBezTo>
                  <a:pt x="4027304" y="781844"/>
                  <a:pt x="4019675" y="856970"/>
                  <a:pt x="3993264" y="936204"/>
                </a:cubicBezTo>
                <a:cubicBezTo>
                  <a:pt x="3989156" y="947356"/>
                  <a:pt x="3985634" y="958507"/>
                  <a:pt x="3982113" y="970246"/>
                </a:cubicBezTo>
                <a:cubicBezTo>
                  <a:pt x="3978005" y="1003700"/>
                  <a:pt x="3966853" y="1037742"/>
                  <a:pt x="3955702" y="1067675"/>
                </a:cubicBezTo>
                <a:cubicBezTo>
                  <a:pt x="3951594" y="1082935"/>
                  <a:pt x="3940443" y="1094086"/>
                  <a:pt x="3925183" y="1098195"/>
                </a:cubicBezTo>
                <a:cubicBezTo>
                  <a:pt x="3914033" y="1101716"/>
                  <a:pt x="3906403" y="1113455"/>
                  <a:pt x="3898774" y="1120498"/>
                </a:cubicBezTo>
                <a:cubicBezTo>
                  <a:pt x="3879993" y="1139279"/>
                  <a:pt x="3864733" y="1162169"/>
                  <a:pt x="3853582" y="1184472"/>
                </a:cubicBezTo>
                <a:cubicBezTo>
                  <a:pt x="3853582" y="1188581"/>
                  <a:pt x="3845952" y="1196211"/>
                  <a:pt x="3838909" y="1196211"/>
                </a:cubicBezTo>
                <a:cubicBezTo>
                  <a:pt x="3831280" y="1199732"/>
                  <a:pt x="3827172" y="1203841"/>
                  <a:pt x="3823650" y="1210884"/>
                </a:cubicBezTo>
                <a:cubicBezTo>
                  <a:pt x="3819542" y="1226144"/>
                  <a:pt x="3812499" y="1226144"/>
                  <a:pt x="3804869" y="1222622"/>
                </a:cubicBezTo>
                <a:cubicBezTo>
                  <a:pt x="3797240" y="1222622"/>
                  <a:pt x="3793131" y="1222622"/>
                  <a:pt x="3786089" y="1222622"/>
                </a:cubicBezTo>
                <a:cubicBezTo>
                  <a:pt x="3781980" y="1218514"/>
                  <a:pt x="3778459" y="1218514"/>
                  <a:pt x="3774351" y="1226144"/>
                </a:cubicBezTo>
                <a:cubicBezTo>
                  <a:pt x="3774351" y="1233774"/>
                  <a:pt x="3763199" y="1233774"/>
                  <a:pt x="3759678" y="1237295"/>
                </a:cubicBezTo>
                <a:cubicBezTo>
                  <a:pt x="3744419" y="1244925"/>
                  <a:pt x="3729159" y="1252555"/>
                  <a:pt x="3706857" y="1244925"/>
                </a:cubicBezTo>
                <a:cubicBezTo>
                  <a:pt x="3702749" y="1244925"/>
                  <a:pt x="3699228" y="1249033"/>
                  <a:pt x="3695706" y="1256077"/>
                </a:cubicBezTo>
                <a:cubicBezTo>
                  <a:pt x="3683968" y="1274858"/>
                  <a:pt x="3680447" y="1278966"/>
                  <a:pt x="3661666" y="1274858"/>
                </a:cubicBezTo>
                <a:cubicBezTo>
                  <a:pt x="3657558" y="1274858"/>
                  <a:pt x="3654036" y="1274858"/>
                  <a:pt x="3650515" y="1274858"/>
                </a:cubicBezTo>
                <a:cubicBezTo>
                  <a:pt x="3635255" y="1286596"/>
                  <a:pt x="3616475" y="1294226"/>
                  <a:pt x="3593586" y="1286596"/>
                </a:cubicBezTo>
                <a:cubicBezTo>
                  <a:pt x="3593586" y="1286596"/>
                  <a:pt x="3590064" y="1282488"/>
                  <a:pt x="3586543" y="1282488"/>
                </a:cubicBezTo>
                <a:cubicBezTo>
                  <a:pt x="3560132" y="1290118"/>
                  <a:pt x="3537243" y="1274858"/>
                  <a:pt x="3510833" y="1267815"/>
                </a:cubicBezTo>
                <a:cubicBezTo>
                  <a:pt x="3499682" y="1263707"/>
                  <a:pt x="3476793" y="1271336"/>
                  <a:pt x="3469750" y="1263707"/>
                </a:cubicBezTo>
                <a:cubicBezTo>
                  <a:pt x="3462120" y="1256077"/>
                  <a:pt x="3450969" y="1241403"/>
                  <a:pt x="3439231" y="1237295"/>
                </a:cubicBezTo>
                <a:cubicBezTo>
                  <a:pt x="3416929" y="1229665"/>
                  <a:pt x="3394040" y="1222622"/>
                  <a:pt x="3371737" y="1218514"/>
                </a:cubicBezTo>
                <a:cubicBezTo>
                  <a:pt x="3352957" y="1218514"/>
                  <a:pt x="3337697" y="1207362"/>
                  <a:pt x="3326547" y="1196211"/>
                </a:cubicBezTo>
                <a:cubicBezTo>
                  <a:pt x="3318917" y="1188581"/>
                  <a:pt x="3314808" y="1188581"/>
                  <a:pt x="3307766" y="1188581"/>
                </a:cubicBezTo>
                <a:cubicBezTo>
                  <a:pt x="3277247" y="1180951"/>
                  <a:pt x="3247315" y="1180951"/>
                  <a:pt x="3216796" y="1173321"/>
                </a:cubicBezTo>
                <a:cubicBezTo>
                  <a:pt x="3194494" y="1169799"/>
                  <a:pt x="3175713" y="1162169"/>
                  <a:pt x="3152824" y="1158648"/>
                </a:cubicBezTo>
                <a:cubicBezTo>
                  <a:pt x="3130522" y="1154539"/>
                  <a:pt x="3107633" y="1158648"/>
                  <a:pt x="3085331" y="1143388"/>
                </a:cubicBezTo>
                <a:cubicBezTo>
                  <a:pt x="3074180" y="1132236"/>
                  <a:pt x="3051291" y="1135758"/>
                  <a:pt x="3036031" y="1135758"/>
                </a:cubicBezTo>
                <a:cubicBezTo>
                  <a:pt x="3009621" y="1135758"/>
                  <a:pt x="2987319" y="1132236"/>
                  <a:pt x="2964430" y="1132236"/>
                </a:cubicBezTo>
                <a:cubicBezTo>
                  <a:pt x="2912196" y="1124606"/>
                  <a:pt x="2859374" y="1120498"/>
                  <a:pt x="2806553" y="1128128"/>
                </a:cubicBezTo>
                <a:cubicBezTo>
                  <a:pt x="2787772" y="1132236"/>
                  <a:pt x="2764884" y="1128128"/>
                  <a:pt x="2746103" y="1132236"/>
                </a:cubicBezTo>
                <a:cubicBezTo>
                  <a:pt x="2742581" y="1135758"/>
                  <a:pt x="2738473" y="1135758"/>
                  <a:pt x="2738473" y="1132236"/>
                </a:cubicBezTo>
                <a:cubicBezTo>
                  <a:pt x="2716171" y="1120498"/>
                  <a:pt x="2697390" y="1132236"/>
                  <a:pt x="2678609" y="1135758"/>
                </a:cubicBezTo>
                <a:cubicBezTo>
                  <a:pt x="2652199" y="1143388"/>
                  <a:pt x="2629310" y="1139279"/>
                  <a:pt x="2607007" y="1143388"/>
                </a:cubicBezTo>
                <a:cubicBezTo>
                  <a:pt x="2584118" y="1146909"/>
                  <a:pt x="2565338" y="1151018"/>
                  <a:pt x="2546557" y="1154539"/>
                </a:cubicBezTo>
                <a:cubicBezTo>
                  <a:pt x="2527776" y="1154539"/>
                  <a:pt x="2508995" y="1154539"/>
                  <a:pt x="2490214" y="1151018"/>
                </a:cubicBezTo>
                <a:cubicBezTo>
                  <a:pt x="2478476" y="1151018"/>
                  <a:pt x="2467326" y="1143388"/>
                  <a:pt x="2459696" y="1162169"/>
                </a:cubicBezTo>
                <a:cubicBezTo>
                  <a:pt x="2456174" y="1169799"/>
                  <a:pt x="2440915" y="1169799"/>
                  <a:pt x="2433285" y="1169799"/>
                </a:cubicBezTo>
                <a:cubicBezTo>
                  <a:pt x="2410983" y="1162169"/>
                  <a:pt x="2406875" y="1162169"/>
                  <a:pt x="2392202" y="1165691"/>
                </a:cubicBezTo>
                <a:cubicBezTo>
                  <a:pt x="2365792" y="1173321"/>
                  <a:pt x="2342903" y="1180951"/>
                  <a:pt x="2320600" y="1188581"/>
                </a:cubicBezTo>
                <a:cubicBezTo>
                  <a:pt x="2305341" y="1192102"/>
                  <a:pt x="2290668" y="1192102"/>
                  <a:pt x="2275409" y="1192102"/>
                </a:cubicBezTo>
                <a:cubicBezTo>
                  <a:pt x="2260150" y="1196211"/>
                  <a:pt x="2248999" y="1199732"/>
                  <a:pt x="2233739" y="1203841"/>
                </a:cubicBezTo>
                <a:cubicBezTo>
                  <a:pt x="2207329" y="1218514"/>
                  <a:pt x="2185027" y="1210884"/>
                  <a:pt x="2158616" y="1203841"/>
                </a:cubicBezTo>
                <a:cubicBezTo>
                  <a:pt x="2155095" y="1199732"/>
                  <a:pt x="2150987" y="1199732"/>
                  <a:pt x="2147465" y="1199732"/>
                </a:cubicBezTo>
                <a:cubicBezTo>
                  <a:pt x="2139836" y="1207362"/>
                  <a:pt x="2128684" y="1207362"/>
                  <a:pt x="2121055" y="1203841"/>
                </a:cubicBezTo>
                <a:cubicBezTo>
                  <a:pt x="2116946" y="1199732"/>
                  <a:pt x="2109903" y="1203841"/>
                  <a:pt x="2105795" y="1207362"/>
                </a:cubicBezTo>
                <a:cubicBezTo>
                  <a:pt x="2098166" y="1214992"/>
                  <a:pt x="2090536" y="1210884"/>
                  <a:pt x="2083493" y="1214992"/>
                </a:cubicBezTo>
                <a:cubicBezTo>
                  <a:pt x="2075863" y="1214992"/>
                  <a:pt x="2071755" y="1210884"/>
                  <a:pt x="2075863" y="1222622"/>
                </a:cubicBezTo>
                <a:cubicBezTo>
                  <a:pt x="2079385" y="1226144"/>
                  <a:pt x="2071755" y="1229665"/>
                  <a:pt x="2071755" y="1226144"/>
                </a:cubicBezTo>
                <a:cubicBezTo>
                  <a:pt x="2049453" y="1222622"/>
                  <a:pt x="2034194" y="1229665"/>
                  <a:pt x="2023042" y="1244925"/>
                </a:cubicBezTo>
                <a:cubicBezTo>
                  <a:pt x="2018934" y="1244925"/>
                  <a:pt x="2018934" y="1244925"/>
                  <a:pt x="2018934" y="1249033"/>
                </a:cubicBezTo>
                <a:cubicBezTo>
                  <a:pt x="2011891" y="1252555"/>
                  <a:pt x="1996632" y="1237295"/>
                  <a:pt x="1989002" y="1260185"/>
                </a:cubicBezTo>
                <a:cubicBezTo>
                  <a:pt x="1989002" y="1267815"/>
                  <a:pt x="1973743" y="1271336"/>
                  <a:pt x="1962591" y="1278966"/>
                </a:cubicBezTo>
                <a:cubicBezTo>
                  <a:pt x="1954962" y="1278966"/>
                  <a:pt x="1947333" y="1282488"/>
                  <a:pt x="1940290" y="1286596"/>
                </a:cubicBezTo>
                <a:cubicBezTo>
                  <a:pt x="1920922" y="1286596"/>
                  <a:pt x="1906249" y="1305378"/>
                  <a:pt x="1883360" y="1301269"/>
                </a:cubicBezTo>
                <a:lnTo>
                  <a:pt x="1879839" y="1305378"/>
                </a:lnTo>
                <a:cubicBezTo>
                  <a:pt x="1872209" y="1320051"/>
                  <a:pt x="1853429" y="1324159"/>
                  <a:pt x="1842277" y="1335311"/>
                </a:cubicBezTo>
                <a:cubicBezTo>
                  <a:pt x="1830539" y="1350571"/>
                  <a:pt x="1808237" y="1354092"/>
                  <a:pt x="1797086" y="1365244"/>
                </a:cubicBezTo>
                <a:cubicBezTo>
                  <a:pt x="1781827" y="1380504"/>
                  <a:pt x="1758937" y="1384612"/>
                  <a:pt x="1747787" y="1399285"/>
                </a:cubicBezTo>
                <a:cubicBezTo>
                  <a:pt x="1744265" y="1403394"/>
                  <a:pt x="1736636" y="1406915"/>
                  <a:pt x="1729006" y="1406915"/>
                </a:cubicBezTo>
                <a:cubicBezTo>
                  <a:pt x="1721376" y="1410437"/>
                  <a:pt x="1713746" y="1418067"/>
                  <a:pt x="1706703" y="1425697"/>
                </a:cubicBezTo>
                <a:cubicBezTo>
                  <a:pt x="1691444" y="1436848"/>
                  <a:pt x="1672663" y="1452108"/>
                  <a:pt x="1653883" y="1463260"/>
                </a:cubicBezTo>
                <a:cubicBezTo>
                  <a:pt x="1638623" y="1470890"/>
                  <a:pt x="1627472" y="1478520"/>
                  <a:pt x="1619842" y="1493780"/>
                </a:cubicBezTo>
                <a:cubicBezTo>
                  <a:pt x="1619842" y="1497301"/>
                  <a:pt x="1616321" y="1497301"/>
                  <a:pt x="1616321" y="1497301"/>
                </a:cubicBezTo>
                <a:cubicBezTo>
                  <a:pt x="1582281" y="1523713"/>
                  <a:pt x="1555871" y="1553646"/>
                  <a:pt x="1521830" y="1584166"/>
                </a:cubicBezTo>
                <a:cubicBezTo>
                  <a:pt x="1518309" y="1568906"/>
                  <a:pt x="1514201" y="1561276"/>
                  <a:pt x="1525939" y="1550124"/>
                </a:cubicBezTo>
                <a:cubicBezTo>
                  <a:pt x="1559392" y="1520191"/>
                  <a:pt x="1597540" y="1493780"/>
                  <a:pt x="1630994" y="1463260"/>
                </a:cubicBezTo>
                <a:cubicBezTo>
                  <a:pt x="1661512" y="1433327"/>
                  <a:pt x="1691444" y="1403394"/>
                  <a:pt x="1729006" y="1380504"/>
                </a:cubicBezTo>
                <a:cubicBezTo>
                  <a:pt x="1751895" y="1365244"/>
                  <a:pt x="1774197" y="1342941"/>
                  <a:pt x="1804129" y="1335311"/>
                </a:cubicBezTo>
                <a:cubicBezTo>
                  <a:pt x="1808237" y="1335311"/>
                  <a:pt x="1811759" y="1331789"/>
                  <a:pt x="1811759" y="1327681"/>
                </a:cubicBezTo>
                <a:cubicBezTo>
                  <a:pt x="1819388" y="1313008"/>
                  <a:pt x="1830539" y="1313008"/>
                  <a:pt x="1842277" y="1305378"/>
                </a:cubicBezTo>
                <a:cubicBezTo>
                  <a:pt x="1853429" y="1301269"/>
                  <a:pt x="1868101" y="1297748"/>
                  <a:pt x="1875730" y="1286596"/>
                </a:cubicBezTo>
                <a:cubicBezTo>
                  <a:pt x="1883360" y="1274858"/>
                  <a:pt x="1890990" y="1271336"/>
                  <a:pt x="1906249" y="1271336"/>
                </a:cubicBezTo>
                <a:cubicBezTo>
                  <a:pt x="1917400" y="1267815"/>
                  <a:pt x="1928552" y="1263707"/>
                  <a:pt x="1936181" y="1256077"/>
                </a:cubicBezTo>
                <a:cubicBezTo>
                  <a:pt x="1951441" y="1249033"/>
                  <a:pt x="1962591" y="1237295"/>
                  <a:pt x="1981372" y="1241403"/>
                </a:cubicBezTo>
                <a:cubicBezTo>
                  <a:pt x="1989002" y="1241403"/>
                  <a:pt x="1992524" y="1237295"/>
                  <a:pt x="1996632" y="1233774"/>
                </a:cubicBezTo>
                <a:cubicBezTo>
                  <a:pt x="1996632" y="1218514"/>
                  <a:pt x="2004261" y="1214992"/>
                  <a:pt x="2018934" y="1218514"/>
                </a:cubicBezTo>
                <a:cubicBezTo>
                  <a:pt x="2041823" y="1222622"/>
                  <a:pt x="2049453" y="1207362"/>
                  <a:pt x="2060604" y="1196211"/>
                </a:cubicBezTo>
                <a:cubicBezTo>
                  <a:pt x="2064125" y="1196211"/>
                  <a:pt x="2064125" y="1192102"/>
                  <a:pt x="2064125" y="1192102"/>
                </a:cubicBezTo>
                <a:cubicBezTo>
                  <a:pt x="2052974" y="1169799"/>
                  <a:pt x="2075863" y="1173321"/>
                  <a:pt x="2083493" y="1169799"/>
                </a:cubicBezTo>
                <a:cubicBezTo>
                  <a:pt x="2094644" y="1165691"/>
                  <a:pt x="2105795" y="1162169"/>
                  <a:pt x="2113425" y="1158648"/>
                </a:cubicBezTo>
                <a:cubicBezTo>
                  <a:pt x="2124576" y="1151018"/>
                  <a:pt x="2132206" y="1151018"/>
                  <a:pt x="2143357" y="1151018"/>
                </a:cubicBezTo>
                <a:cubicBezTo>
                  <a:pt x="2162138" y="1158648"/>
                  <a:pt x="2180918" y="1151018"/>
                  <a:pt x="2196178" y="1146909"/>
                </a:cubicBezTo>
                <a:cubicBezTo>
                  <a:pt x="2207329" y="1143388"/>
                  <a:pt x="2214959" y="1132236"/>
                  <a:pt x="2214959" y="1116976"/>
                </a:cubicBezTo>
                <a:cubicBezTo>
                  <a:pt x="2192656" y="1120498"/>
                  <a:pt x="2169768" y="1124606"/>
                  <a:pt x="2147465" y="1128128"/>
                </a:cubicBezTo>
                <a:cubicBezTo>
                  <a:pt x="2098166" y="1139279"/>
                  <a:pt x="2052974" y="1158648"/>
                  <a:pt x="2007783" y="1173321"/>
                </a:cubicBezTo>
                <a:cubicBezTo>
                  <a:pt x="1977851" y="1184472"/>
                  <a:pt x="1947333" y="1199732"/>
                  <a:pt x="1917400" y="1210884"/>
                </a:cubicBezTo>
                <a:cubicBezTo>
                  <a:pt x="1906249" y="1218514"/>
                  <a:pt x="1898620" y="1222622"/>
                  <a:pt x="1887468" y="1226144"/>
                </a:cubicBezTo>
                <a:cubicBezTo>
                  <a:pt x="1875730" y="1229665"/>
                  <a:pt x="1861058" y="1233774"/>
                  <a:pt x="1853429" y="1244925"/>
                </a:cubicBezTo>
                <a:cubicBezTo>
                  <a:pt x="1849320" y="1249033"/>
                  <a:pt x="1845799" y="1256077"/>
                  <a:pt x="1838169" y="1252555"/>
                </a:cubicBezTo>
                <a:cubicBezTo>
                  <a:pt x="1834648" y="1252555"/>
                  <a:pt x="1830539" y="1252555"/>
                  <a:pt x="1830539" y="1252555"/>
                </a:cubicBezTo>
                <a:cubicBezTo>
                  <a:pt x="1808237" y="1274858"/>
                  <a:pt x="1774197" y="1282488"/>
                  <a:pt x="1747787" y="1297748"/>
                </a:cubicBezTo>
                <a:cubicBezTo>
                  <a:pt x="1721376" y="1316529"/>
                  <a:pt x="1702595" y="1339419"/>
                  <a:pt x="1676185" y="1358201"/>
                </a:cubicBezTo>
                <a:cubicBezTo>
                  <a:pt x="1627472" y="1391655"/>
                  <a:pt x="1585802" y="1433327"/>
                  <a:pt x="1544719" y="1474998"/>
                </a:cubicBezTo>
                <a:cubicBezTo>
                  <a:pt x="1514201" y="1504931"/>
                  <a:pt x="1491898" y="1534864"/>
                  <a:pt x="1469009" y="1568906"/>
                </a:cubicBezTo>
                <a:cubicBezTo>
                  <a:pt x="1446707" y="1598839"/>
                  <a:pt x="1423818" y="1629359"/>
                  <a:pt x="1405037" y="1663400"/>
                </a:cubicBezTo>
                <a:cubicBezTo>
                  <a:pt x="1375105" y="1685703"/>
                  <a:pt x="1367475" y="1719745"/>
                  <a:pt x="1356325" y="1749678"/>
                </a:cubicBezTo>
                <a:cubicBezTo>
                  <a:pt x="1337544" y="1806609"/>
                  <a:pt x="1325806" y="1862953"/>
                  <a:pt x="1318176" y="1919298"/>
                </a:cubicBezTo>
                <a:cubicBezTo>
                  <a:pt x="1314655" y="1949231"/>
                  <a:pt x="1322284" y="1972121"/>
                  <a:pt x="1337544" y="1998532"/>
                </a:cubicBezTo>
                <a:cubicBezTo>
                  <a:pt x="1375105" y="2066028"/>
                  <a:pt x="1431448" y="2111221"/>
                  <a:pt x="1507158" y="2130003"/>
                </a:cubicBezTo>
                <a:cubicBezTo>
                  <a:pt x="1582281" y="2148784"/>
                  <a:pt x="1657404" y="2160523"/>
                  <a:pt x="1732527" y="2168153"/>
                </a:cubicBezTo>
                <a:cubicBezTo>
                  <a:pt x="1861058" y="2179304"/>
                  <a:pt x="1989002" y="2186934"/>
                  <a:pt x="2116946" y="2182826"/>
                </a:cubicBezTo>
                <a:cubicBezTo>
                  <a:pt x="2211437" y="2179304"/>
                  <a:pt x="2301820" y="2175196"/>
                  <a:pt x="2395724" y="2171674"/>
                </a:cubicBezTo>
                <a:cubicBezTo>
                  <a:pt x="2456174" y="2168153"/>
                  <a:pt x="2516625" y="2168153"/>
                  <a:pt x="2576489" y="2175196"/>
                </a:cubicBezTo>
                <a:cubicBezTo>
                  <a:pt x="2652199" y="2179304"/>
                  <a:pt x="2723800" y="2190456"/>
                  <a:pt x="2795402" y="2201607"/>
                </a:cubicBezTo>
                <a:cubicBezTo>
                  <a:pt x="2908087" y="2224497"/>
                  <a:pt x="3017250" y="2239170"/>
                  <a:pt x="3126413" y="2269690"/>
                </a:cubicBezTo>
                <a:cubicBezTo>
                  <a:pt x="3171605" y="2284950"/>
                  <a:pt x="3216796" y="2307253"/>
                  <a:pt x="3262574" y="2330143"/>
                </a:cubicBezTo>
                <a:cubicBezTo>
                  <a:pt x="3356478" y="2378857"/>
                  <a:pt x="3443339" y="2431680"/>
                  <a:pt x="3521984" y="2499763"/>
                </a:cubicBezTo>
                <a:cubicBezTo>
                  <a:pt x="3619996" y="2582519"/>
                  <a:pt x="3699228" y="2676427"/>
                  <a:pt x="3755570" y="2789702"/>
                </a:cubicBezTo>
                <a:cubicBezTo>
                  <a:pt x="3786089" y="2841939"/>
                  <a:pt x="3816021" y="2894761"/>
                  <a:pt x="3838909" y="2951693"/>
                </a:cubicBezTo>
                <a:cubicBezTo>
                  <a:pt x="3864733" y="3023297"/>
                  <a:pt x="3895252" y="3090793"/>
                  <a:pt x="3906403" y="3166506"/>
                </a:cubicBezTo>
                <a:cubicBezTo>
                  <a:pt x="3921663" y="3271565"/>
                  <a:pt x="3925183" y="3377211"/>
                  <a:pt x="3914033" y="3482857"/>
                </a:cubicBezTo>
                <a:cubicBezTo>
                  <a:pt x="3906403" y="3550353"/>
                  <a:pt x="3895252" y="3614327"/>
                  <a:pt x="3876471" y="3678301"/>
                </a:cubicBezTo>
                <a:cubicBezTo>
                  <a:pt x="3864733" y="3701191"/>
                  <a:pt x="3857690" y="3727603"/>
                  <a:pt x="3842431" y="3746384"/>
                </a:cubicBezTo>
                <a:cubicBezTo>
                  <a:pt x="3812499" y="3791577"/>
                  <a:pt x="3789610" y="3844400"/>
                  <a:pt x="3763199" y="3889593"/>
                </a:cubicBezTo>
                <a:cubicBezTo>
                  <a:pt x="3736789" y="3934786"/>
                  <a:pt x="3706857" y="3976458"/>
                  <a:pt x="3676925" y="4017542"/>
                </a:cubicBezTo>
                <a:cubicBezTo>
                  <a:pt x="3657558" y="4040432"/>
                  <a:pt x="3642885" y="4062735"/>
                  <a:pt x="3627626" y="4085625"/>
                </a:cubicBezTo>
                <a:cubicBezTo>
                  <a:pt x="3597694" y="4119079"/>
                  <a:pt x="3567175" y="4157229"/>
                  <a:pt x="3537243" y="4190684"/>
                </a:cubicBezTo>
                <a:cubicBezTo>
                  <a:pt x="3514941" y="4213574"/>
                  <a:pt x="3492052" y="4235877"/>
                  <a:pt x="3465642" y="4258767"/>
                </a:cubicBezTo>
                <a:cubicBezTo>
                  <a:pt x="3428080" y="4292808"/>
                  <a:pt x="3386410" y="4326263"/>
                  <a:pt x="3345327" y="4360304"/>
                </a:cubicBezTo>
                <a:cubicBezTo>
                  <a:pt x="3288398" y="4405497"/>
                  <a:pt x="3224426" y="4447169"/>
                  <a:pt x="3160454" y="4484732"/>
                </a:cubicBezTo>
                <a:cubicBezTo>
                  <a:pt x="3104112" y="4518773"/>
                  <a:pt x="3043661" y="4548706"/>
                  <a:pt x="2983797" y="4578639"/>
                </a:cubicBezTo>
                <a:cubicBezTo>
                  <a:pt x="2930976" y="4601529"/>
                  <a:pt x="2878155" y="4620311"/>
                  <a:pt x="2825335" y="4639092"/>
                </a:cubicBezTo>
                <a:cubicBezTo>
                  <a:pt x="2783664" y="4657874"/>
                  <a:pt x="2742581" y="4673133"/>
                  <a:pt x="2700911" y="4688393"/>
                </a:cubicBezTo>
                <a:cubicBezTo>
                  <a:pt x="2670980" y="4699545"/>
                  <a:pt x="2640461" y="4707175"/>
                  <a:pt x="2610529" y="4718326"/>
                </a:cubicBezTo>
                <a:cubicBezTo>
                  <a:pt x="2565338" y="4733586"/>
                  <a:pt x="2520146" y="4748259"/>
                  <a:pt x="2471434" y="4755889"/>
                </a:cubicBezTo>
                <a:cubicBezTo>
                  <a:pt x="2426242" y="4763519"/>
                  <a:pt x="2381051" y="4771149"/>
                  <a:pt x="2331752" y="4782301"/>
                </a:cubicBezTo>
                <a:cubicBezTo>
                  <a:pt x="2297711" y="4789931"/>
                  <a:pt x="2264258" y="4789931"/>
                  <a:pt x="2230218" y="4797561"/>
                </a:cubicBezTo>
                <a:cubicBezTo>
                  <a:pt x="2177397" y="4808712"/>
                  <a:pt x="2116946" y="4812234"/>
                  <a:pt x="2064125" y="4819864"/>
                </a:cubicBezTo>
                <a:cubicBezTo>
                  <a:pt x="2023042" y="4823972"/>
                  <a:pt x="1981372" y="4835124"/>
                  <a:pt x="1940290" y="4835124"/>
                </a:cubicBezTo>
                <a:cubicBezTo>
                  <a:pt x="1906249" y="4835124"/>
                  <a:pt x="1872209" y="4831015"/>
                  <a:pt x="1842277" y="4838645"/>
                </a:cubicBezTo>
                <a:cubicBezTo>
                  <a:pt x="1830539" y="4842754"/>
                  <a:pt x="1819388" y="4842754"/>
                  <a:pt x="1808237" y="4838645"/>
                </a:cubicBezTo>
                <a:cubicBezTo>
                  <a:pt x="1747787" y="4838645"/>
                  <a:pt x="1683814" y="4846275"/>
                  <a:pt x="1623364" y="4846275"/>
                </a:cubicBezTo>
                <a:cubicBezTo>
                  <a:pt x="1608691" y="4846275"/>
                  <a:pt x="1593432" y="4842754"/>
                  <a:pt x="1578172" y="4842754"/>
                </a:cubicBezTo>
                <a:cubicBezTo>
                  <a:pt x="1563500" y="4838645"/>
                  <a:pt x="1552349" y="4838645"/>
                  <a:pt x="1537090" y="4846275"/>
                </a:cubicBezTo>
                <a:cubicBezTo>
                  <a:pt x="1521830" y="4850384"/>
                  <a:pt x="1521830" y="4850384"/>
                  <a:pt x="1507158" y="4831015"/>
                </a:cubicBezTo>
                <a:cubicBezTo>
                  <a:pt x="1503049" y="4827494"/>
                  <a:pt x="1495420" y="4823972"/>
                  <a:pt x="1495420" y="4816342"/>
                </a:cubicBezTo>
                <a:cubicBezTo>
                  <a:pt x="1495420" y="4812234"/>
                  <a:pt x="1487790" y="4808712"/>
                  <a:pt x="1484268" y="4812234"/>
                </a:cubicBezTo>
                <a:cubicBezTo>
                  <a:pt x="1476639" y="4812234"/>
                  <a:pt x="1469009" y="4816342"/>
                  <a:pt x="1457858" y="4816342"/>
                </a:cubicBezTo>
                <a:cubicBezTo>
                  <a:pt x="1457858" y="4827494"/>
                  <a:pt x="1476639" y="4827494"/>
                  <a:pt x="1465488" y="4838645"/>
                </a:cubicBezTo>
                <a:cubicBezTo>
                  <a:pt x="1461379" y="4842754"/>
                  <a:pt x="1465488" y="4850384"/>
                  <a:pt x="1454337" y="4850384"/>
                </a:cubicBezTo>
                <a:cubicBezTo>
                  <a:pt x="1450229" y="4846275"/>
                  <a:pt x="1439078" y="4850384"/>
                  <a:pt x="1439078" y="4838645"/>
                </a:cubicBezTo>
                <a:cubicBezTo>
                  <a:pt x="1439078" y="4831015"/>
                  <a:pt x="1431448" y="4831015"/>
                  <a:pt x="1423818" y="4831015"/>
                </a:cubicBezTo>
                <a:cubicBezTo>
                  <a:pt x="1420297" y="4835124"/>
                  <a:pt x="1416188" y="4835124"/>
                  <a:pt x="1409145" y="4835124"/>
                </a:cubicBezTo>
                <a:cubicBezTo>
                  <a:pt x="1386256" y="4842754"/>
                  <a:pt x="1386256" y="4842754"/>
                  <a:pt x="1367475" y="4819864"/>
                </a:cubicBezTo>
                <a:cubicBezTo>
                  <a:pt x="1382735" y="4816342"/>
                  <a:pt x="1393886" y="4823972"/>
                  <a:pt x="1405037" y="4823972"/>
                </a:cubicBezTo>
                <a:cubicBezTo>
                  <a:pt x="1412667" y="4823972"/>
                  <a:pt x="1420297" y="4823972"/>
                  <a:pt x="1423818" y="4823972"/>
                </a:cubicBezTo>
                <a:cubicBezTo>
                  <a:pt x="1427926" y="4823972"/>
                  <a:pt x="1427926" y="4823972"/>
                  <a:pt x="1431448" y="4819864"/>
                </a:cubicBezTo>
                <a:cubicBezTo>
                  <a:pt x="1431448" y="4816342"/>
                  <a:pt x="1431448" y="4816342"/>
                  <a:pt x="1427926" y="4812234"/>
                </a:cubicBezTo>
                <a:cubicBezTo>
                  <a:pt x="1420297" y="4808712"/>
                  <a:pt x="1409145" y="4801082"/>
                  <a:pt x="1397407" y="4804604"/>
                </a:cubicBezTo>
                <a:cubicBezTo>
                  <a:pt x="1375105" y="4812234"/>
                  <a:pt x="1356325" y="4804604"/>
                  <a:pt x="1333436" y="4804604"/>
                </a:cubicBezTo>
                <a:cubicBezTo>
                  <a:pt x="1318176" y="4808712"/>
                  <a:pt x="1311133" y="4793452"/>
                  <a:pt x="1295874" y="4789931"/>
                </a:cubicBezTo>
                <a:cubicBezTo>
                  <a:pt x="1295874" y="4789931"/>
                  <a:pt x="1291766" y="4782301"/>
                  <a:pt x="1288244" y="4785822"/>
                </a:cubicBezTo>
                <a:cubicBezTo>
                  <a:pt x="1272985" y="4789931"/>
                  <a:pt x="1261834" y="4785822"/>
                  <a:pt x="1246574" y="4778779"/>
                </a:cubicBezTo>
                <a:cubicBezTo>
                  <a:pt x="1243053" y="4778779"/>
                  <a:pt x="1239532" y="4778779"/>
                  <a:pt x="1235423" y="4782301"/>
                </a:cubicBezTo>
                <a:cubicBezTo>
                  <a:pt x="1231902" y="4789931"/>
                  <a:pt x="1227794" y="4785822"/>
                  <a:pt x="1220751" y="4782301"/>
                </a:cubicBezTo>
                <a:cubicBezTo>
                  <a:pt x="1220751" y="4797561"/>
                  <a:pt x="1235423" y="4793452"/>
                  <a:pt x="1235423" y="4804604"/>
                </a:cubicBezTo>
                <a:cubicBezTo>
                  <a:pt x="1231902" y="4812234"/>
                  <a:pt x="1227794" y="4808712"/>
                  <a:pt x="1224272" y="4808712"/>
                </a:cubicBezTo>
                <a:cubicBezTo>
                  <a:pt x="1216643" y="4804604"/>
                  <a:pt x="1216643" y="4808712"/>
                  <a:pt x="1216643" y="4812234"/>
                </a:cubicBezTo>
                <a:cubicBezTo>
                  <a:pt x="1216643" y="4816342"/>
                  <a:pt x="1224272" y="4819864"/>
                  <a:pt x="1216643" y="4823972"/>
                </a:cubicBezTo>
                <a:cubicBezTo>
                  <a:pt x="1213121" y="4823972"/>
                  <a:pt x="1209013" y="4819864"/>
                  <a:pt x="1209013" y="4816342"/>
                </a:cubicBezTo>
                <a:cubicBezTo>
                  <a:pt x="1209013" y="4808712"/>
                  <a:pt x="1205491" y="4801082"/>
                  <a:pt x="1197862" y="4797561"/>
                </a:cubicBezTo>
                <a:cubicBezTo>
                  <a:pt x="1194340" y="4797561"/>
                  <a:pt x="1190232" y="4793452"/>
                  <a:pt x="1190232" y="4785822"/>
                </a:cubicBezTo>
                <a:cubicBezTo>
                  <a:pt x="1194340" y="4771149"/>
                  <a:pt x="1182602" y="4771149"/>
                  <a:pt x="1171451" y="4767041"/>
                </a:cubicBezTo>
                <a:cubicBezTo>
                  <a:pt x="1145041" y="4752368"/>
                  <a:pt x="1115109" y="4752368"/>
                  <a:pt x="1092220" y="4729478"/>
                </a:cubicBezTo>
                <a:cubicBezTo>
                  <a:pt x="1092220" y="4725956"/>
                  <a:pt x="1088698" y="4725956"/>
                  <a:pt x="1085177" y="4729478"/>
                </a:cubicBezTo>
                <a:cubicBezTo>
                  <a:pt x="1081069" y="4733586"/>
                  <a:pt x="1077547" y="4733586"/>
                  <a:pt x="1081069" y="4740629"/>
                </a:cubicBezTo>
                <a:cubicBezTo>
                  <a:pt x="1085177" y="4744738"/>
                  <a:pt x="1085177" y="4748259"/>
                  <a:pt x="1085177" y="4752368"/>
                </a:cubicBezTo>
                <a:cubicBezTo>
                  <a:pt x="1077547" y="4763519"/>
                  <a:pt x="1062288" y="4752368"/>
                  <a:pt x="1047029" y="4755889"/>
                </a:cubicBezTo>
                <a:cubicBezTo>
                  <a:pt x="1065809" y="4763519"/>
                  <a:pt x="1077547" y="4767041"/>
                  <a:pt x="1088698" y="4774671"/>
                </a:cubicBezTo>
                <a:cubicBezTo>
                  <a:pt x="1085177" y="4782301"/>
                  <a:pt x="1077547" y="4778779"/>
                  <a:pt x="1073439" y="4785822"/>
                </a:cubicBezTo>
                <a:cubicBezTo>
                  <a:pt x="1111001" y="4789931"/>
                  <a:pt x="1152671" y="4797561"/>
                  <a:pt x="1186710" y="4808712"/>
                </a:cubicBezTo>
                <a:cubicBezTo>
                  <a:pt x="1152671" y="4812234"/>
                  <a:pt x="1118630" y="4804604"/>
                  <a:pt x="1085177" y="4812234"/>
                </a:cubicBezTo>
                <a:cubicBezTo>
                  <a:pt x="1107479" y="4819864"/>
                  <a:pt x="1130368" y="4823972"/>
                  <a:pt x="1152671" y="4835124"/>
                </a:cubicBezTo>
                <a:cubicBezTo>
                  <a:pt x="1137411" y="4842754"/>
                  <a:pt x="1126260" y="4831015"/>
                  <a:pt x="1115109" y="4831015"/>
                </a:cubicBezTo>
                <a:cubicBezTo>
                  <a:pt x="1111001" y="4842754"/>
                  <a:pt x="1122739" y="4842754"/>
                  <a:pt x="1130368" y="4846275"/>
                </a:cubicBezTo>
                <a:cubicBezTo>
                  <a:pt x="1137411" y="4850384"/>
                  <a:pt x="1145041" y="4850384"/>
                  <a:pt x="1149149" y="4861535"/>
                </a:cubicBezTo>
                <a:cubicBezTo>
                  <a:pt x="1133890" y="4865057"/>
                  <a:pt x="1122739" y="4861535"/>
                  <a:pt x="1111001" y="4853905"/>
                </a:cubicBezTo>
                <a:cubicBezTo>
                  <a:pt x="1107479" y="4853905"/>
                  <a:pt x="1107479" y="4850384"/>
                  <a:pt x="1103958" y="4846275"/>
                </a:cubicBezTo>
                <a:cubicBezTo>
                  <a:pt x="1096328" y="4842754"/>
                  <a:pt x="1085177" y="4846275"/>
                  <a:pt x="1077547" y="4846275"/>
                </a:cubicBezTo>
                <a:cubicBezTo>
                  <a:pt x="1065809" y="4842754"/>
                  <a:pt x="1065809" y="4827494"/>
                  <a:pt x="1054658" y="4827494"/>
                </a:cubicBezTo>
                <a:cubicBezTo>
                  <a:pt x="1047029" y="4831015"/>
                  <a:pt x="1039986" y="4827494"/>
                  <a:pt x="1039986" y="4819864"/>
                </a:cubicBezTo>
                <a:cubicBezTo>
                  <a:pt x="1032356" y="4808712"/>
                  <a:pt x="1024726" y="4808712"/>
                  <a:pt x="1013575" y="4808712"/>
                </a:cubicBezTo>
                <a:cubicBezTo>
                  <a:pt x="1001837" y="4808712"/>
                  <a:pt x="990686" y="4808712"/>
                  <a:pt x="979535" y="4801082"/>
                </a:cubicBezTo>
                <a:cubicBezTo>
                  <a:pt x="968384" y="4793452"/>
                  <a:pt x="953125" y="4801082"/>
                  <a:pt x="945495" y="4804604"/>
                </a:cubicBezTo>
                <a:cubicBezTo>
                  <a:pt x="930236" y="4812234"/>
                  <a:pt x="923193" y="4808712"/>
                  <a:pt x="911455" y="4804604"/>
                </a:cubicBezTo>
                <a:cubicBezTo>
                  <a:pt x="904412" y="4801082"/>
                  <a:pt x="904412" y="4801082"/>
                  <a:pt x="896782" y="4804604"/>
                </a:cubicBezTo>
                <a:cubicBezTo>
                  <a:pt x="889153" y="4819864"/>
                  <a:pt x="866264" y="4816342"/>
                  <a:pt x="859221" y="4801082"/>
                </a:cubicBezTo>
                <a:cubicBezTo>
                  <a:pt x="851591" y="4789931"/>
                  <a:pt x="836332" y="4782301"/>
                  <a:pt x="828702" y="4793452"/>
                </a:cubicBezTo>
                <a:cubicBezTo>
                  <a:pt x="821072" y="4801082"/>
                  <a:pt x="817551" y="4801082"/>
                  <a:pt x="813443" y="4793452"/>
                </a:cubicBezTo>
                <a:cubicBezTo>
                  <a:pt x="806400" y="4785822"/>
                  <a:pt x="798770" y="4785822"/>
                  <a:pt x="791141" y="4785822"/>
                </a:cubicBezTo>
                <a:cubicBezTo>
                  <a:pt x="761209" y="4785822"/>
                  <a:pt x="727168" y="4771149"/>
                  <a:pt x="696650" y="4771149"/>
                </a:cubicBezTo>
                <a:cubicBezTo>
                  <a:pt x="681977" y="4771149"/>
                  <a:pt x="670239" y="4767041"/>
                  <a:pt x="659088" y="4752368"/>
                </a:cubicBezTo>
                <a:cubicBezTo>
                  <a:pt x="677869" y="4752368"/>
                  <a:pt x="693128" y="4763519"/>
                  <a:pt x="711909" y="4752368"/>
                </a:cubicBezTo>
                <a:cubicBezTo>
                  <a:pt x="704279" y="4740629"/>
                  <a:pt x="696650" y="4737108"/>
                  <a:pt x="685498" y="4733586"/>
                </a:cubicBezTo>
                <a:cubicBezTo>
                  <a:pt x="647937" y="4725956"/>
                  <a:pt x="610375" y="4718326"/>
                  <a:pt x="572814" y="4707175"/>
                </a:cubicBezTo>
                <a:cubicBezTo>
                  <a:pt x="549925" y="4699545"/>
                  <a:pt x="523514" y="4695437"/>
                  <a:pt x="501212" y="4688393"/>
                </a:cubicBezTo>
                <a:cubicBezTo>
                  <a:pt x="497104" y="4684285"/>
                  <a:pt x="493582" y="4684285"/>
                  <a:pt x="489474" y="4688393"/>
                </a:cubicBezTo>
                <a:cubicBezTo>
                  <a:pt x="478323" y="4691915"/>
                  <a:pt x="474801" y="4684285"/>
                  <a:pt x="467172" y="4680763"/>
                </a:cubicBezTo>
                <a:cubicBezTo>
                  <a:pt x="463063" y="4680763"/>
                  <a:pt x="459542" y="4676655"/>
                  <a:pt x="463063" y="4673133"/>
                </a:cubicBezTo>
                <a:cubicBezTo>
                  <a:pt x="467172" y="4669612"/>
                  <a:pt x="470694" y="4669612"/>
                  <a:pt x="470694" y="4669612"/>
                </a:cubicBezTo>
                <a:cubicBezTo>
                  <a:pt x="485953" y="4676655"/>
                  <a:pt x="501212" y="4673133"/>
                  <a:pt x="512363" y="4676655"/>
                </a:cubicBezTo>
                <a:cubicBezTo>
                  <a:pt x="515885" y="4676655"/>
                  <a:pt x="519993" y="4676655"/>
                  <a:pt x="519993" y="4673133"/>
                </a:cubicBezTo>
                <a:cubicBezTo>
                  <a:pt x="519993" y="4669612"/>
                  <a:pt x="519993" y="4665504"/>
                  <a:pt x="515885" y="4665504"/>
                </a:cubicBezTo>
                <a:cubicBezTo>
                  <a:pt x="497104" y="4665504"/>
                  <a:pt x="489474" y="4650244"/>
                  <a:pt x="474801" y="4639092"/>
                </a:cubicBezTo>
                <a:cubicBezTo>
                  <a:pt x="463063" y="4627941"/>
                  <a:pt x="444283" y="4631462"/>
                  <a:pt x="429610" y="4627941"/>
                </a:cubicBezTo>
                <a:cubicBezTo>
                  <a:pt x="414351" y="4624419"/>
                  <a:pt x="403200" y="4620311"/>
                  <a:pt x="392049" y="4612681"/>
                </a:cubicBezTo>
                <a:cubicBezTo>
                  <a:pt x="406721" y="4612681"/>
                  <a:pt x="410830" y="4586269"/>
                  <a:pt x="429610" y="4590378"/>
                </a:cubicBezTo>
                <a:cubicBezTo>
                  <a:pt x="433132" y="4590378"/>
                  <a:pt x="437240" y="4586269"/>
                  <a:pt x="437240" y="4578639"/>
                </a:cubicBezTo>
                <a:cubicBezTo>
                  <a:pt x="440762" y="4575118"/>
                  <a:pt x="433132" y="4571596"/>
                  <a:pt x="429610" y="4571596"/>
                </a:cubicBezTo>
                <a:cubicBezTo>
                  <a:pt x="421981" y="4567488"/>
                  <a:pt x="414351" y="4567488"/>
                  <a:pt x="403200" y="4563966"/>
                </a:cubicBezTo>
                <a:cubicBezTo>
                  <a:pt x="417872" y="4548706"/>
                  <a:pt x="437240" y="4552815"/>
                  <a:pt x="456021" y="4552815"/>
                </a:cubicBezTo>
                <a:cubicBezTo>
                  <a:pt x="440762" y="4541076"/>
                  <a:pt x="451913" y="4534033"/>
                  <a:pt x="456021" y="4522295"/>
                </a:cubicBezTo>
                <a:cubicBezTo>
                  <a:pt x="440762" y="4514665"/>
                  <a:pt x="429610" y="4507622"/>
                  <a:pt x="425502" y="4488253"/>
                </a:cubicBezTo>
                <a:cubicBezTo>
                  <a:pt x="425502" y="4477102"/>
                  <a:pt x="410830" y="4465950"/>
                  <a:pt x="395570" y="4465950"/>
                </a:cubicBezTo>
                <a:cubicBezTo>
                  <a:pt x="387940" y="4462429"/>
                  <a:pt x="380311" y="4458320"/>
                  <a:pt x="369160" y="4454799"/>
                </a:cubicBezTo>
                <a:cubicBezTo>
                  <a:pt x="365639" y="4447169"/>
                  <a:pt x="365639" y="4447169"/>
                  <a:pt x="369160" y="4443060"/>
                </a:cubicBezTo>
                <a:cubicBezTo>
                  <a:pt x="372681" y="4439539"/>
                  <a:pt x="376789" y="4436017"/>
                  <a:pt x="380311" y="4431909"/>
                </a:cubicBezTo>
                <a:cubicBezTo>
                  <a:pt x="395570" y="4416649"/>
                  <a:pt x="395570" y="4409606"/>
                  <a:pt x="380311" y="4394346"/>
                </a:cubicBezTo>
                <a:cubicBezTo>
                  <a:pt x="369160" y="4386716"/>
                  <a:pt x="358009" y="4375564"/>
                  <a:pt x="342749" y="4371456"/>
                </a:cubicBezTo>
                <a:cubicBezTo>
                  <a:pt x="323969" y="4367934"/>
                  <a:pt x="305188" y="4356783"/>
                  <a:pt x="282298" y="4352674"/>
                </a:cubicBezTo>
                <a:cubicBezTo>
                  <a:pt x="275256" y="4352674"/>
                  <a:pt x="267626" y="4338001"/>
                  <a:pt x="263518" y="4330371"/>
                </a:cubicBezTo>
                <a:cubicBezTo>
                  <a:pt x="259997" y="4322741"/>
                  <a:pt x="267626" y="4315111"/>
                  <a:pt x="275256" y="4319220"/>
                </a:cubicBezTo>
                <a:cubicBezTo>
                  <a:pt x="282298" y="4322741"/>
                  <a:pt x="289928" y="4322741"/>
                  <a:pt x="294036" y="4315111"/>
                </a:cubicBezTo>
                <a:cubicBezTo>
                  <a:pt x="286407" y="4307481"/>
                  <a:pt x="282298" y="4299851"/>
                  <a:pt x="275256" y="4292808"/>
                </a:cubicBezTo>
                <a:cubicBezTo>
                  <a:pt x="271148" y="4288700"/>
                  <a:pt x="271148" y="4285178"/>
                  <a:pt x="263518" y="4285178"/>
                </a:cubicBezTo>
                <a:cubicBezTo>
                  <a:pt x="248845" y="4285178"/>
                  <a:pt x="237108" y="4281070"/>
                  <a:pt x="230064" y="4266397"/>
                </a:cubicBezTo>
                <a:cubicBezTo>
                  <a:pt x="225956" y="4262288"/>
                  <a:pt x="222435" y="4266397"/>
                  <a:pt x="218327" y="4266397"/>
                </a:cubicBezTo>
                <a:cubicBezTo>
                  <a:pt x="203654" y="4273440"/>
                  <a:pt x="184873" y="4269918"/>
                  <a:pt x="169614" y="4262288"/>
                </a:cubicBezTo>
                <a:cubicBezTo>
                  <a:pt x="158463" y="4254658"/>
                  <a:pt x="154355" y="4243507"/>
                  <a:pt x="158463" y="4232355"/>
                </a:cubicBezTo>
                <a:cubicBezTo>
                  <a:pt x="158463" y="4213574"/>
                  <a:pt x="158463" y="4213574"/>
                  <a:pt x="139095" y="4209466"/>
                </a:cubicBezTo>
                <a:cubicBezTo>
                  <a:pt x="135574" y="4209466"/>
                  <a:pt x="132052" y="4209466"/>
                  <a:pt x="132052" y="4209466"/>
                </a:cubicBezTo>
                <a:cubicBezTo>
                  <a:pt x="124423" y="4217095"/>
                  <a:pt x="132052" y="4221204"/>
                  <a:pt x="132052" y="4228247"/>
                </a:cubicBezTo>
                <a:cubicBezTo>
                  <a:pt x="135574" y="4235877"/>
                  <a:pt x="132052" y="4239985"/>
                  <a:pt x="127944" y="4247615"/>
                </a:cubicBezTo>
                <a:cubicBezTo>
                  <a:pt x="124423" y="4251137"/>
                  <a:pt x="120314" y="4251137"/>
                  <a:pt x="116793" y="4247615"/>
                </a:cubicBezTo>
                <a:cubicBezTo>
                  <a:pt x="113272" y="4247615"/>
                  <a:pt x="109163" y="4243507"/>
                  <a:pt x="113272" y="4239985"/>
                </a:cubicBezTo>
                <a:cubicBezTo>
                  <a:pt x="116793" y="4224725"/>
                  <a:pt x="113272" y="4205944"/>
                  <a:pt x="132052" y="4194792"/>
                </a:cubicBezTo>
                <a:cubicBezTo>
                  <a:pt x="113272" y="4187162"/>
                  <a:pt x="101534" y="4183054"/>
                  <a:pt x="86861" y="4179532"/>
                </a:cubicBezTo>
                <a:cubicBezTo>
                  <a:pt x="82753" y="4176011"/>
                  <a:pt x="86861" y="4168381"/>
                  <a:pt x="90382" y="4164272"/>
                </a:cubicBezTo>
                <a:cubicBezTo>
                  <a:pt x="90382" y="4160751"/>
                  <a:pt x="90382" y="4157229"/>
                  <a:pt x="86861" y="4157229"/>
                </a:cubicBezTo>
                <a:cubicBezTo>
                  <a:pt x="71601" y="4145491"/>
                  <a:pt x="60451" y="4126709"/>
                  <a:pt x="37562" y="4130818"/>
                </a:cubicBezTo>
                <a:cubicBezTo>
                  <a:pt x="34040" y="4130818"/>
                  <a:pt x="26411" y="4126709"/>
                  <a:pt x="29932" y="4119079"/>
                </a:cubicBezTo>
                <a:cubicBezTo>
                  <a:pt x="29932" y="4112036"/>
                  <a:pt x="37562" y="4112036"/>
                  <a:pt x="41083" y="4115558"/>
                </a:cubicBezTo>
                <a:cubicBezTo>
                  <a:pt x="45191" y="4115558"/>
                  <a:pt x="45191" y="4115558"/>
                  <a:pt x="48713" y="4115558"/>
                </a:cubicBezTo>
                <a:cubicBezTo>
                  <a:pt x="56342" y="4126709"/>
                  <a:pt x="67493" y="4126709"/>
                  <a:pt x="79232" y="4115558"/>
                </a:cubicBezTo>
                <a:cubicBezTo>
                  <a:pt x="86861" y="4123188"/>
                  <a:pt x="75123" y="4134339"/>
                  <a:pt x="86861" y="4137861"/>
                </a:cubicBezTo>
                <a:cubicBezTo>
                  <a:pt x="93904" y="4130818"/>
                  <a:pt x="93904" y="4119079"/>
                  <a:pt x="98012" y="4107928"/>
                </a:cubicBezTo>
                <a:cubicBezTo>
                  <a:pt x="86861" y="4107928"/>
                  <a:pt x="75123" y="4107928"/>
                  <a:pt x="63972" y="4107928"/>
                </a:cubicBezTo>
                <a:cubicBezTo>
                  <a:pt x="60451" y="4107928"/>
                  <a:pt x="56342" y="4104406"/>
                  <a:pt x="56342" y="4100298"/>
                </a:cubicBezTo>
                <a:cubicBezTo>
                  <a:pt x="56342" y="4096776"/>
                  <a:pt x="60451" y="4092668"/>
                  <a:pt x="63972" y="4092668"/>
                </a:cubicBezTo>
                <a:cubicBezTo>
                  <a:pt x="71601" y="4096776"/>
                  <a:pt x="75123" y="4096776"/>
                  <a:pt x="82753" y="4092668"/>
                </a:cubicBezTo>
                <a:cubicBezTo>
                  <a:pt x="90382" y="4089146"/>
                  <a:pt x="93904" y="4085625"/>
                  <a:pt x="86861" y="4073887"/>
                </a:cubicBezTo>
                <a:cubicBezTo>
                  <a:pt x="86861" y="4070365"/>
                  <a:pt x="82753" y="4070365"/>
                  <a:pt x="82753" y="4066843"/>
                </a:cubicBezTo>
                <a:cubicBezTo>
                  <a:pt x="86861" y="4051583"/>
                  <a:pt x="75123" y="4051583"/>
                  <a:pt x="67493" y="4051583"/>
                </a:cubicBezTo>
                <a:cubicBezTo>
                  <a:pt x="56342" y="4055105"/>
                  <a:pt x="52821" y="4047475"/>
                  <a:pt x="45191" y="4043954"/>
                </a:cubicBezTo>
                <a:cubicBezTo>
                  <a:pt x="29932" y="4040432"/>
                  <a:pt x="29932" y="4028694"/>
                  <a:pt x="29932" y="4017542"/>
                </a:cubicBezTo>
                <a:cubicBezTo>
                  <a:pt x="26411" y="4002282"/>
                  <a:pt x="22302" y="3987609"/>
                  <a:pt x="0" y="3987609"/>
                </a:cubicBezTo>
                <a:cubicBezTo>
                  <a:pt x="0" y="3976458"/>
                  <a:pt x="7630" y="3968828"/>
                  <a:pt x="11151" y="3961198"/>
                </a:cubicBezTo>
                <a:cubicBezTo>
                  <a:pt x="26411" y="3942416"/>
                  <a:pt x="34040" y="3923635"/>
                  <a:pt x="41083" y="3904853"/>
                </a:cubicBezTo>
                <a:cubicBezTo>
                  <a:pt x="48713" y="3889593"/>
                  <a:pt x="48713" y="3886072"/>
                  <a:pt x="34040" y="3874333"/>
                </a:cubicBezTo>
                <a:cubicBezTo>
                  <a:pt x="26411" y="3870812"/>
                  <a:pt x="26411" y="3866703"/>
                  <a:pt x="29932" y="3863182"/>
                </a:cubicBezTo>
                <a:cubicBezTo>
                  <a:pt x="34040" y="3855552"/>
                  <a:pt x="37562" y="3844400"/>
                  <a:pt x="45191" y="3836770"/>
                </a:cubicBezTo>
                <a:cubicBezTo>
                  <a:pt x="56342" y="3817989"/>
                  <a:pt x="63972" y="3799207"/>
                  <a:pt x="71601" y="3776317"/>
                </a:cubicBezTo>
                <a:cubicBezTo>
                  <a:pt x="79232" y="3754014"/>
                  <a:pt x="86861" y="3731124"/>
                  <a:pt x="105642" y="3712343"/>
                </a:cubicBezTo>
                <a:cubicBezTo>
                  <a:pt x="113272" y="3708821"/>
                  <a:pt x="116793" y="3693561"/>
                  <a:pt x="120314" y="3682410"/>
                </a:cubicBezTo>
                <a:cubicBezTo>
                  <a:pt x="124423" y="3671258"/>
                  <a:pt x="127944" y="3659520"/>
                  <a:pt x="139095" y="3651890"/>
                </a:cubicBezTo>
                <a:cubicBezTo>
                  <a:pt x="146725" y="3648368"/>
                  <a:pt x="146725" y="3640738"/>
                  <a:pt x="150833" y="3637217"/>
                </a:cubicBezTo>
                <a:cubicBezTo>
                  <a:pt x="161984" y="3621957"/>
                  <a:pt x="169614" y="3618435"/>
                  <a:pt x="184873" y="3633108"/>
                </a:cubicBezTo>
                <a:cubicBezTo>
                  <a:pt x="184873" y="3633108"/>
                  <a:pt x="188395" y="3637217"/>
                  <a:pt x="191916" y="3640738"/>
                </a:cubicBezTo>
                <a:cubicBezTo>
                  <a:pt x="199546" y="3644847"/>
                  <a:pt x="207175" y="3644847"/>
                  <a:pt x="210697" y="3633108"/>
                </a:cubicBezTo>
                <a:cubicBezTo>
                  <a:pt x="218327" y="3618435"/>
                  <a:pt x="222435" y="3603175"/>
                  <a:pt x="230064" y="3587915"/>
                </a:cubicBezTo>
                <a:cubicBezTo>
                  <a:pt x="233586" y="3580286"/>
                  <a:pt x="233586" y="3573242"/>
                  <a:pt x="244737" y="3569134"/>
                </a:cubicBezTo>
                <a:cubicBezTo>
                  <a:pt x="252367" y="3569134"/>
                  <a:pt x="252367" y="3576764"/>
                  <a:pt x="259997" y="3584394"/>
                </a:cubicBezTo>
                <a:cubicBezTo>
                  <a:pt x="275256" y="3603175"/>
                  <a:pt x="289928" y="3610805"/>
                  <a:pt x="312817" y="3599654"/>
                </a:cubicBezTo>
                <a:cubicBezTo>
                  <a:pt x="327490" y="3595545"/>
                  <a:pt x="335120" y="3595545"/>
                  <a:pt x="342749" y="3606697"/>
                </a:cubicBezTo>
                <a:cubicBezTo>
                  <a:pt x="346858" y="3614327"/>
                  <a:pt x="353901" y="3618435"/>
                  <a:pt x="361530" y="3610805"/>
                </a:cubicBezTo>
                <a:cubicBezTo>
                  <a:pt x="399092" y="3592024"/>
                  <a:pt x="399092" y="3592024"/>
                  <a:pt x="399092" y="3592024"/>
                </a:cubicBezTo>
                <a:cubicBezTo>
                  <a:pt x="410830" y="3587915"/>
                  <a:pt x="421981" y="3576764"/>
                  <a:pt x="437240" y="3573242"/>
                </a:cubicBezTo>
                <a:cubicBezTo>
                  <a:pt x="444283" y="3573242"/>
                  <a:pt x="451913" y="3569134"/>
                  <a:pt x="459542" y="3565612"/>
                </a:cubicBezTo>
                <a:cubicBezTo>
                  <a:pt x="470694" y="3557983"/>
                  <a:pt x="482432" y="3557983"/>
                  <a:pt x="493582" y="3557983"/>
                </a:cubicBezTo>
                <a:cubicBezTo>
                  <a:pt x="508255" y="3561504"/>
                  <a:pt x="519993" y="3561504"/>
                  <a:pt x="519993" y="3580286"/>
                </a:cubicBezTo>
                <a:cubicBezTo>
                  <a:pt x="519993" y="3592024"/>
                  <a:pt x="531144" y="3595545"/>
                  <a:pt x="542295" y="3595545"/>
                </a:cubicBezTo>
                <a:cubicBezTo>
                  <a:pt x="557555" y="3592024"/>
                  <a:pt x="572814" y="3595545"/>
                  <a:pt x="587486" y="3603175"/>
                </a:cubicBezTo>
                <a:cubicBezTo>
                  <a:pt x="587486" y="3603175"/>
                  <a:pt x="591594" y="3603175"/>
                  <a:pt x="595116" y="3603175"/>
                </a:cubicBezTo>
                <a:cubicBezTo>
                  <a:pt x="625048" y="3603175"/>
                  <a:pt x="651459" y="3618435"/>
                  <a:pt x="677869" y="3621957"/>
                </a:cubicBezTo>
                <a:cubicBezTo>
                  <a:pt x="719539" y="3629587"/>
                  <a:pt x="761209" y="3640738"/>
                  <a:pt x="806400" y="3644847"/>
                </a:cubicBezTo>
                <a:cubicBezTo>
                  <a:pt x="813443" y="3644847"/>
                  <a:pt x="817551" y="3644847"/>
                  <a:pt x="825181" y="3648368"/>
                </a:cubicBezTo>
                <a:cubicBezTo>
                  <a:pt x="832810" y="3648368"/>
                  <a:pt x="839853" y="3651890"/>
                  <a:pt x="851591" y="3648368"/>
                </a:cubicBezTo>
                <a:cubicBezTo>
                  <a:pt x="923193" y="3629587"/>
                  <a:pt x="949603" y="3637217"/>
                  <a:pt x="1024726" y="3640738"/>
                </a:cubicBezTo>
                <a:cubicBezTo>
                  <a:pt x="1092220" y="3648368"/>
                  <a:pt x="1160300" y="3648368"/>
                  <a:pt x="1227794" y="3648368"/>
                </a:cubicBezTo>
                <a:cubicBezTo>
                  <a:pt x="1318176" y="3651890"/>
                  <a:pt x="1409145" y="3648368"/>
                  <a:pt x="1503049" y="3644847"/>
                </a:cubicBezTo>
                <a:cubicBezTo>
                  <a:pt x="1574651" y="3640738"/>
                  <a:pt x="1642732" y="3633108"/>
                  <a:pt x="1713746" y="3621957"/>
                </a:cubicBezTo>
                <a:cubicBezTo>
                  <a:pt x="1758937" y="3618435"/>
                  <a:pt x="1804129" y="3614327"/>
                  <a:pt x="1849320" y="3610805"/>
                </a:cubicBezTo>
                <a:cubicBezTo>
                  <a:pt x="1875730" y="3606697"/>
                  <a:pt x="1906249" y="3603175"/>
                  <a:pt x="1936181" y="3595545"/>
                </a:cubicBezTo>
                <a:cubicBezTo>
                  <a:pt x="1951441" y="3587915"/>
                  <a:pt x="1973743" y="3592024"/>
                  <a:pt x="1992524" y="3587915"/>
                </a:cubicBezTo>
                <a:cubicBezTo>
                  <a:pt x="2052974" y="3580286"/>
                  <a:pt x="2109903" y="3561504"/>
                  <a:pt x="2169768" y="3546831"/>
                </a:cubicBezTo>
                <a:cubicBezTo>
                  <a:pt x="2177397" y="3546831"/>
                  <a:pt x="2180918" y="3542723"/>
                  <a:pt x="2185027" y="3539201"/>
                </a:cubicBezTo>
                <a:cubicBezTo>
                  <a:pt x="2192656" y="3528050"/>
                  <a:pt x="2203807" y="3528050"/>
                  <a:pt x="2214959" y="3523941"/>
                </a:cubicBezTo>
                <a:cubicBezTo>
                  <a:pt x="2219067" y="3523941"/>
                  <a:pt x="2222588" y="3523941"/>
                  <a:pt x="2226110" y="3520420"/>
                </a:cubicBezTo>
                <a:cubicBezTo>
                  <a:pt x="2237848" y="3516311"/>
                  <a:pt x="2237848" y="3512790"/>
                  <a:pt x="2226110" y="3501638"/>
                </a:cubicBezTo>
                <a:cubicBezTo>
                  <a:pt x="2241369" y="3501638"/>
                  <a:pt x="2256629" y="3501638"/>
                  <a:pt x="2271301" y="3489900"/>
                </a:cubicBezTo>
                <a:cubicBezTo>
                  <a:pt x="2283039" y="3482857"/>
                  <a:pt x="2297711" y="3478748"/>
                  <a:pt x="2312971" y="3475227"/>
                </a:cubicBezTo>
                <a:cubicBezTo>
                  <a:pt x="2399832" y="3444707"/>
                  <a:pt x="2482585" y="3414774"/>
                  <a:pt x="2565338" y="3377211"/>
                </a:cubicBezTo>
                <a:cubicBezTo>
                  <a:pt x="2572968" y="3373689"/>
                  <a:pt x="2595269" y="3377211"/>
                  <a:pt x="2584118" y="3354321"/>
                </a:cubicBezTo>
                <a:cubicBezTo>
                  <a:pt x="2584118" y="3350799"/>
                  <a:pt x="2591748" y="3350799"/>
                  <a:pt x="2595269" y="3350799"/>
                </a:cubicBezTo>
                <a:cubicBezTo>
                  <a:pt x="2607007" y="3339648"/>
                  <a:pt x="2625788" y="3339648"/>
                  <a:pt x="2640461" y="3328496"/>
                </a:cubicBezTo>
                <a:cubicBezTo>
                  <a:pt x="2738473" y="3283303"/>
                  <a:pt x="2832964" y="3234002"/>
                  <a:pt x="2926868" y="3177658"/>
                </a:cubicBezTo>
                <a:cubicBezTo>
                  <a:pt x="2987319" y="3140095"/>
                  <a:pt x="3043661" y="3094902"/>
                  <a:pt x="3092961" y="3042079"/>
                </a:cubicBezTo>
                <a:cubicBezTo>
                  <a:pt x="3130522" y="3008037"/>
                  <a:pt x="3160454" y="2966366"/>
                  <a:pt x="3190972" y="2925281"/>
                </a:cubicBezTo>
                <a:cubicBezTo>
                  <a:pt x="3202124" y="2906500"/>
                  <a:pt x="3216796" y="2887131"/>
                  <a:pt x="3232055" y="2864828"/>
                </a:cubicBezTo>
                <a:cubicBezTo>
                  <a:pt x="3250836" y="2834895"/>
                  <a:pt x="3262574" y="2796746"/>
                  <a:pt x="3266096" y="2759183"/>
                </a:cubicBezTo>
                <a:cubicBezTo>
                  <a:pt x="3266096" y="2748031"/>
                  <a:pt x="3266096" y="2740401"/>
                  <a:pt x="3254945" y="2729250"/>
                </a:cubicBezTo>
                <a:cubicBezTo>
                  <a:pt x="3228534" y="2710468"/>
                  <a:pt x="3205645" y="2684057"/>
                  <a:pt x="3179235" y="2665275"/>
                </a:cubicBezTo>
                <a:cubicBezTo>
                  <a:pt x="3152824" y="2642385"/>
                  <a:pt x="3119371" y="2627712"/>
                  <a:pt x="3085331" y="2612452"/>
                </a:cubicBezTo>
                <a:cubicBezTo>
                  <a:pt x="3054812" y="2601301"/>
                  <a:pt x="3028988" y="2590149"/>
                  <a:pt x="2998470" y="2574889"/>
                </a:cubicBezTo>
                <a:lnTo>
                  <a:pt x="2994948" y="2570781"/>
                </a:lnTo>
                <a:cubicBezTo>
                  <a:pt x="2942127" y="2563738"/>
                  <a:pt x="2900458" y="2529696"/>
                  <a:pt x="2848223" y="2514436"/>
                </a:cubicBezTo>
                <a:cubicBezTo>
                  <a:pt x="2844115" y="2514436"/>
                  <a:pt x="2836485" y="2510915"/>
                  <a:pt x="2832964" y="2506806"/>
                </a:cubicBezTo>
                <a:cubicBezTo>
                  <a:pt x="2798923" y="2484503"/>
                  <a:pt x="2757841" y="2465722"/>
                  <a:pt x="2719692" y="2450462"/>
                </a:cubicBezTo>
                <a:cubicBezTo>
                  <a:pt x="2700911" y="2442832"/>
                  <a:pt x="2682130" y="2431680"/>
                  <a:pt x="2666871" y="2424050"/>
                </a:cubicBezTo>
                <a:cubicBezTo>
                  <a:pt x="2595269" y="2390009"/>
                  <a:pt x="2523668" y="2382379"/>
                  <a:pt x="2452066" y="2378857"/>
                </a:cubicBezTo>
                <a:cubicBezTo>
                  <a:pt x="2426242" y="2375336"/>
                  <a:pt x="2403353" y="2375336"/>
                  <a:pt x="2381051" y="2382379"/>
                </a:cubicBezTo>
                <a:cubicBezTo>
                  <a:pt x="2373422" y="2382379"/>
                  <a:pt x="2365792" y="2382379"/>
                  <a:pt x="2361683" y="2382379"/>
                </a:cubicBezTo>
                <a:cubicBezTo>
                  <a:pt x="2305341" y="2382379"/>
                  <a:pt x="2256629" y="2386487"/>
                  <a:pt x="2203807" y="2394117"/>
                </a:cubicBezTo>
                <a:cubicBezTo>
                  <a:pt x="2185027" y="2397639"/>
                  <a:pt x="2169768" y="2394117"/>
                  <a:pt x="2155095" y="2394117"/>
                </a:cubicBezTo>
                <a:cubicBezTo>
                  <a:pt x="2132206" y="2394117"/>
                  <a:pt x="2109903" y="2397639"/>
                  <a:pt x="2083493" y="2397639"/>
                </a:cubicBezTo>
                <a:cubicBezTo>
                  <a:pt x="2064125" y="2401747"/>
                  <a:pt x="2041823" y="2401747"/>
                  <a:pt x="2023042" y="2401747"/>
                </a:cubicBezTo>
                <a:cubicBezTo>
                  <a:pt x="1977851" y="2397639"/>
                  <a:pt x="1932660" y="2401747"/>
                  <a:pt x="1890990" y="2397639"/>
                </a:cubicBezTo>
                <a:cubicBezTo>
                  <a:pt x="1849320" y="2394117"/>
                  <a:pt x="1811759" y="2397639"/>
                  <a:pt x="1774197" y="2390009"/>
                </a:cubicBezTo>
                <a:cubicBezTo>
                  <a:pt x="1766567" y="2390009"/>
                  <a:pt x="1758937" y="2390009"/>
                  <a:pt x="1751895" y="2394117"/>
                </a:cubicBezTo>
                <a:cubicBezTo>
                  <a:pt x="1740157" y="2397639"/>
                  <a:pt x="1732527" y="2397639"/>
                  <a:pt x="1725484" y="2394117"/>
                </a:cubicBezTo>
                <a:cubicBezTo>
                  <a:pt x="1713746" y="2394117"/>
                  <a:pt x="1699074" y="2390009"/>
                  <a:pt x="1691444" y="2405269"/>
                </a:cubicBezTo>
                <a:cubicBezTo>
                  <a:pt x="1687923" y="2408790"/>
                  <a:pt x="1680293" y="2405269"/>
                  <a:pt x="1676185" y="2405269"/>
                </a:cubicBezTo>
                <a:cubicBezTo>
                  <a:pt x="1630994" y="2397639"/>
                  <a:pt x="1582281" y="2397639"/>
                  <a:pt x="1537090" y="2390009"/>
                </a:cubicBezTo>
                <a:cubicBezTo>
                  <a:pt x="1518309" y="2386487"/>
                  <a:pt x="1495420" y="2386487"/>
                  <a:pt x="1473117" y="2382379"/>
                </a:cubicBezTo>
                <a:cubicBezTo>
                  <a:pt x="1442599" y="2378857"/>
                  <a:pt x="1409145" y="2371227"/>
                  <a:pt x="1378627" y="2367706"/>
                </a:cubicBezTo>
                <a:cubicBezTo>
                  <a:pt x="1352217" y="2367706"/>
                  <a:pt x="1329914" y="2363597"/>
                  <a:pt x="1303504" y="2363597"/>
                </a:cubicBezTo>
                <a:cubicBezTo>
                  <a:pt x="1284723" y="2363597"/>
                  <a:pt x="1269463" y="2360076"/>
                  <a:pt x="1250683" y="2360076"/>
                </a:cubicBezTo>
                <a:cubicBezTo>
                  <a:pt x="1231902" y="2363597"/>
                  <a:pt x="1213121" y="2360076"/>
                  <a:pt x="1194340" y="2356554"/>
                </a:cubicBezTo>
                <a:cubicBezTo>
                  <a:pt x="1160300" y="2344816"/>
                  <a:pt x="1122739" y="2330143"/>
                  <a:pt x="1085177" y="2318405"/>
                </a:cubicBezTo>
                <a:cubicBezTo>
                  <a:pt x="1043507" y="2303731"/>
                  <a:pt x="1001837" y="2284950"/>
                  <a:pt x="960755" y="2262060"/>
                </a:cubicBezTo>
                <a:cubicBezTo>
                  <a:pt x="915563" y="2239170"/>
                  <a:pt x="873894" y="2213346"/>
                  <a:pt x="836332" y="2179304"/>
                </a:cubicBezTo>
                <a:cubicBezTo>
                  <a:pt x="825181" y="2168153"/>
                  <a:pt x="817551" y="2160523"/>
                  <a:pt x="806400" y="2152893"/>
                </a:cubicBezTo>
                <a:cubicBezTo>
                  <a:pt x="794662" y="2145263"/>
                  <a:pt x="787033" y="2137633"/>
                  <a:pt x="775881" y="2126481"/>
                </a:cubicBezTo>
                <a:cubicBezTo>
                  <a:pt x="764730" y="2111221"/>
                  <a:pt x="753579" y="2092440"/>
                  <a:pt x="734798" y="2077767"/>
                </a:cubicBezTo>
                <a:cubicBezTo>
                  <a:pt x="719539" y="2066028"/>
                  <a:pt x="711909" y="2047247"/>
                  <a:pt x="711909" y="2028465"/>
                </a:cubicBezTo>
                <a:cubicBezTo>
                  <a:pt x="711909" y="2017314"/>
                  <a:pt x="704279" y="2006162"/>
                  <a:pt x="700758" y="1998532"/>
                </a:cubicBezTo>
                <a:cubicBezTo>
                  <a:pt x="693128" y="1994424"/>
                  <a:pt x="693128" y="1987381"/>
                  <a:pt x="689607" y="1983272"/>
                </a:cubicBezTo>
                <a:cubicBezTo>
                  <a:pt x="666718" y="1919298"/>
                  <a:pt x="655567" y="1851802"/>
                  <a:pt x="647937" y="1783719"/>
                </a:cubicBezTo>
                <a:cubicBezTo>
                  <a:pt x="636786" y="1693333"/>
                  <a:pt x="643829" y="1598839"/>
                  <a:pt x="647937" y="1508453"/>
                </a:cubicBezTo>
                <a:cubicBezTo>
                  <a:pt x="647937" y="1486150"/>
                  <a:pt x="655567" y="1467368"/>
                  <a:pt x="663197" y="1444478"/>
                </a:cubicBezTo>
                <a:cubicBezTo>
                  <a:pt x="670239" y="1422175"/>
                  <a:pt x="677869" y="1395764"/>
                  <a:pt x="681977" y="1372874"/>
                </a:cubicBezTo>
                <a:cubicBezTo>
                  <a:pt x="685498" y="1331789"/>
                  <a:pt x="700758" y="1294226"/>
                  <a:pt x="715430" y="1256077"/>
                </a:cubicBezTo>
                <a:cubicBezTo>
                  <a:pt x="730690" y="1203841"/>
                  <a:pt x="745949" y="1154539"/>
                  <a:pt x="772360" y="1105825"/>
                </a:cubicBezTo>
                <a:cubicBezTo>
                  <a:pt x="779990" y="1087043"/>
                  <a:pt x="787033" y="1064153"/>
                  <a:pt x="806400" y="1048893"/>
                </a:cubicBezTo>
                <a:cubicBezTo>
                  <a:pt x="806400" y="1048893"/>
                  <a:pt x="809922" y="1048893"/>
                  <a:pt x="809922" y="1045372"/>
                </a:cubicBezTo>
                <a:cubicBezTo>
                  <a:pt x="809922" y="1018960"/>
                  <a:pt x="836332" y="1007809"/>
                  <a:pt x="847483" y="989027"/>
                </a:cubicBezTo>
                <a:cubicBezTo>
                  <a:pt x="859221" y="966137"/>
                  <a:pt x="878002" y="947356"/>
                  <a:pt x="885044" y="924466"/>
                </a:cubicBezTo>
                <a:cubicBezTo>
                  <a:pt x="892674" y="913314"/>
                  <a:pt x="904412" y="909793"/>
                  <a:pt x="904412" y="894533"/>
                </a:cubicBezTo>
                <a:cubicBezTo>
                  <a:pt x="915563" y="894533"/>
                  <a:pt x="907934" y="905684"/>
                  <a:pt x="915563" y="905684"/>
                </a:cubicBezTo>
                <a:cubicBezTo>
                  <a:pt x="930236" y="891011"/>
                  <a:pt x="945495" y="872230"/>
                  <a:pt x="968384" y="864600"/>
                </a:cubicBezTo>
                <a:lnTo>
                  <a:pt x="971905" y="860491"/>
                </a:lnTo>
                <a:cubicBezTo>
                  <a:pt x="983056" y="838188"/>
                  <a:pt x="1005946" y="822929"/>
                  <a:pt x="1024726" y="807669"/>
                </a:cubicBezTo>
                <a:cubicBezTo>
                  <a:pt x="1077547" y="751324"/>
                  <a:pt x="1130368" y="691458"/>
                  <a:pt x="1194340" y="646265"/>
                </a:cubicBezTo>
                <a:cubicBezTo>
                  <a:pt x="1231902" y="619854"/>
                  <a:pt x="1269463" y="585812"/>
                  <a:pt x="1307025" y="559401"/>
                </a:cubicBezTo>
                <a:cubicBezTo>
                  <a:pt x="1344587" y="529468"/>
                  <a:pt x="1386256" y="506578"/>
                  <a:pt x="1423818" y="480166"/>
                </a:cubicBezTo>
                <a:cubicBezTo>
                  <a:pt x="1446707" y="469015"/>
                  <a:pt x="1469009" y="453755"/>
                  <a:pt x="1491898" y="439081"/>
                </a:cubicBezTo>
                <a:cubicBezTo>
                  <a:pt x="1514201" y="427343"/>
                  <a:pt x="1537090" y="412670"/>
                  <a:pt x="1563500" y="405040"/>
                </a:cubicBezTo>
                <a:cubicBezTo>
                  <a:pt x="1571130" y="405040"/>
                  <a:pt x="1574651" y="400931"/>
                  <a:pt x="1578172" y="397410"/>
                </a:cubicBezTo>
                <a:cubicBezTo>
                  <a:pt x="1593432" y="386259"/>
                  <a:pt x="1604583" y="370999"/>
                  <a:pt x="1623364" y="374520"/>
                </a:cubicBezTo>
                <a:cubicBezTo>
                  <a:pt x="1642732" y="352217"/>
                  <a:pt x="1676185" y="359847"/>
                  <a:pt x="1691444" y="329327"/>
                </a:cubicBezTo>
                <a:cubicBezTo>
                  <a:pt x="1713746" y="322284"/>
                  <a:pt x="1732527" y="307024"/>
                  <a:pt x="1755416" y="302916"/>
                </a:cubicBezTo>
                <a:cubicBezTo>
                  <a:pt x="1766567" y="302916"/>
                  <a:pt x="1778305" y="299394"/>
                  <a:pt x="1792978" y="291765"/>
                </a:cubicBezTo>
                <a:cubicBezTo>
                  <a:pt x="1827018" y="276504"/>
                  <a:pt x="1861058" y="261832"/>
                  <a:pt x="1898620" y="250680"/>
                </a:cubicBezTo>
                <a:cubicBezTo>
                  <a:pt x="1928552" y="238942"/>
                  <a:pt x="1962591" y="227790"/>
                  <a:pt x="1996632" y="216638"/>
                </a:cubicBezTo>
                <a:cubicBezTo>
                  <a:pt x="2030672" y="204900"/>
                  <a:pt x="2064125" y="197857"/>
                  <a:pt x="2098166" y="182597"/>
                </a:cubicBezTo>
                <a:cubicBezTo>
                  <a:pt x="2116946" y="174967"/>
                  <a:pt x="2139836" y="171446"/>
                  <a:pt x="2162138" y="159707"/>
                </a:cubicBezTo>
                <a:cubicBezTo>
                  <a:pt x="2173876" y="156185"/>
                  <a:pt x="2185027" y="156185"/>
                  <a:pt x="2200286" y="152664"/>
                </a:cubicBezTo>
                <a:cubicBezTo>
                  <a:pt x="2222588" y="145034"/>
                  <a:pt x="2248999" y="140926"/>
                  <a:pt x="2271301" y="129774"/>
                </a:cubicBezTo>
                <a:cubicBezTo>
                  <a:pt x="2290668" y="126253"/>
                  <a:pt x="2305341" y="122144"/>
                  <a:pt x="2324122" y="118623"/>
                </a:cubicBezTo>
                <a:cubicBezTo>
                  <a:pt x="2433285" y="92211"/>
                  <a:pt x="2542449" y="65800"/>
                  <a:pt x="2655720" y="43497"/>
                </a:cubicBezTo>
                <a:cubicBezTo>
                  <a:pt x="2712062" y="28237"/>
                  <a:pt x="2772513" y="17085"/>
                  <a:pt x="2828856" y="12977"/>
                </a:cubicBezTo>
                <a:cubicBezTo>
                  <a:pt x="2878155" y="5347"/>
                  <a:pt x="2923347" y="5347"/>
                  <a:pt x="2972059" y="1825"/>
                </a:cubicBezTo>
                <a:cubicBezTo>
                  <a:pt x="2992894" y="-229"/>
                  <a:pt x="3013582" y="-229"/>
                  <a:pt x="3034270" y="28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6710" y="1535367"/>
            <a:ext cx="4785878" cy="4181987"/>
          </a:xfrm>
          <a:custGeom>
            <a:avLst/>
            <a:gdLst>
              <a:gd name="connsiteX0" fmla="*/ 1968860 w 4785878"/>
              <a:gd name="connsiteY0" fmla="*/ 3880186 h 4181987"/>
              <a:gd name="connsiteX1" fmla="*/ 1982331 w 4785878"/>
              <a:gd name="connsiteY1" fmla="*/ 3907120 h 4181987"/>
              <a:gd name="connsiteX2" fmla="*/ 2002020 w 4785878"/>
              <a:gd name="connsiteY2" fmla="*/ 3933536 h 4181987"/>
              <a:gd name="connsiteX3" fmla="*/ 1968860 w 4785878"/>
              <a:gd name="connsiteY3" fmla="*/ 3880186 h 4181987"/>
              <a:gd name="connsiteX4" fmla="*/ 2580761 w 4785878"/>
              <a:gd name="connsiteY4" fmla="*/ 2826650 h 4181987"/>
              <a:gd name="connsiteX5" fmla="*/ 2570916 w 4785878"/>
              <a:gd name="connsiteY5" fmla="*/ 2836491 h 4181987"/>
              <a:gd name="connsiteX6" fmla="*/ 2570916 w 4785878"/>
              <a:gd name="connsiteY6" fmla="*/ 2846333 h 4181987"/>
              <a:gd name="connsiteX7" fmla="*/ 2570916 w 4785878"/>
              <a:gd name="connsiteY7" fmla="*/ 2919883 h 4181987"/>
              <a:gd name="connsiteX8" fmla="*/ 2580761 w 4785878"/>
              <a:gd name="connsiteY8" fmla="*/ 2976341 h 4181987"/>
              <a:gd name="connsiteX9" fmla="*/ 2590605 w 4785878"/>
              <a:gd name="connsiteY9" fmla="*/ 3032799 h 4181987"/>
              <a:gd name="connsiteX10" fmla="*/ 2600968 w 4785878"/>
              <a:gd name="connsiteY10" fmla="*/ 2972716 h 4181987"/>
              <a:gd name="connsiteX11" fmla="*/ 2594232 w 4785878"/>
              <a:gd name="connsiteY11" fmla="*/ 2886216 h 4181987"/>
              <a:gd name="connsiteX12" fmla="*/ 2583870 w 4785878"/>
              <a:gd name="connsiteY12" fmla="*/ 2856692 h 4181987"/>
              <a:gd name="connsiteX13" fmla="*/ 2580761 w 4785878"/>
              <a:gd name="connsiteY13" fmla="*/ 2839599 h 4181987"/>
              <a:gd name="connsiteX14" fmla="*/ 2580761 w 4785878"/>
              <a:gd name="connsiteY14" fmla="*/ 2826650 h 4181987"/>
              <a:gd name="connsiteX15" fmla="*/ 797907 w 4785878"/>
              <a:gd name="connsiteY15" fmla="*/ 2813183 h 4181987"/>
              <a:gd name="connsiteX16" fmla="*/ 811378 w 4785878"/>
              <a:gd name="connsiteY16" fmla="*/ 2946299 h 4181987"/>
              <a:gd name="connsiteX17" fmla="*/ 808269 w 4785878"/>
              <a:gd name="connsiteY17" fmla="*/ 2873267 h 4181987"/>
              <a:gd name="connsiteX18" fmla="*/ 804642 w 4785878"/>
              <a:gd name="connsiteY18" fmla="*/ 2849958 h 4181987"/>
              <a:gd name="connsiteX19" fmla="*/ 797907 w 4785878"/>
              <a:gd name="connsiteY19" fmla="*/ 2813183 h 4181987"/>
              <a:gd name="connsiteX20" fmla="*/ 768374 w 4785878"/>
              <a:gd name="connsiteY20" fmla="*/ 2713216 h 4181987"/>
              <a:gd name="connsiteX21" fmla="*/ 761638 w 4785878"/>
              <a:gd name="connsiteY21" fmla="*/ 2746884 h 4181987"/>
              <a:gd name="connsiteX22" fmla="*/ 758011 w 4785878"/>
              <a:gd name="connsiteY22" fmla="*/ 2776408 h 4181987"/>
              <a:gd name="connsiteX23" fmla="*/ 751794 w 4785878"/>
              <a:gd name="connsiteY23" fmla="*/ 2810075 h 4181987"/>
              <a:gd name="connsiteX24" fmla="*/ 751794 w 4785878"/>
              <a:gd name="connsiteY24" fmla="*/ 2849958 h 4181987"/>
              <a:gd name="connsiteX25" fmla="*/ 751794 w 4785878"/>
              <a:gd name="connsiteY25" fmla="*/ 2886216 h 4181987"/>
              <a:gd name="connsiteX26" fmla="*/ 751794 w 4785878"/>
              <a:gd name="connsiteY26" fmla="*/ 2892949 h 4181987"/>
              <a:gd name="connsiteX27" fmla="*/ 738323 w 4785878"/>
              <a:gd name="connsiteY27" fmla="*/ 2942674 h 4181987"/>
              <a:gd name="connsiteX28" fmla="*/ 745058 w 4785878"/>
              <a:gd name="connsiteY28" fmla="*/ 3012599 h 4181987"/>
              <a:gd name="connsiteX29" fmla="*/ 754903 w 4785878"/>
              <a:gd name="connsiteY29" fmla="*/ 3102206 h 4181987"/>
              <a:gd name="connsiteX30" fmla="*/ 754903 w 4785878"/>
              <a:gd name="connsiteY30" fmla="*/ 3132248 h 4181987"/>
              <a:gd name="connsiteX31" fmla="*/ 758011 w 4785878"/>
              <a:gd name="connsiteY31" fmla="*/ 3185598 h 4181987"/>
              <a:gd name="connsiteX32" fmla="*/ 758011 w 4785878"/>
              <a:gd name="connsiteY32" fmla="*/ 3195439 h 4181987"/>
              <a:gd name="connsiteX33" fmla="*/ 754903 w 4785878"/>
              <a:gd name="connsiteY33" fmla="*/ 3221855 h 4181987"/>
              <a:gd name="connsiteX34" fmla="*/ 768374 w 4785878"/>
              <a:gd name="connsiteY34" fmla="*/ 3218748 h 4181987"/>
              <a:gd name="connsiteX35" fmla="*/ 768374 w 4785878"/>
              <a:gd name="connsiteY35" fmla="*/ 3248790 h 4181987"/>
              <a:gd name="connsiteX36" fmla="*/ 768374 w 4785878"/>
              <a:gd name="connsiteY36" fmla="*/ 3265364 h 4181987"/>
              <a:gd name="connsiteX37" fmla="*/ 771482 w 4785878"/>
              <a:gd name="connsiteY37" fmla="*/ 3308355 h 4181987"/>
              <a:gd name="connsiteX38" fmla="*/ 775109 w 4785878"/>
              <a:gd name="connsiteY38" fmla="*/ 3335289 h 4181987"/>
              <a:gd name="connsiteX39" fmla="*/ 781327 w 4785878"/>
              <a:gd name="connsiteY39" fmla="*/ 3335289 h 4181987"/>
              <a:gd name="connsiteX40" fmla="*/ 784953 w 4785878"/>
              <a:gd name="connsiteY40" fmla="*/ 3345131 h 4181987"/>
              <a:gd name="connsiteX41" fmla="*/ 788062 w 4785878"/>
              <a:gd name="connsiteY41" fmla="*/ 3375172 h 4181987"/>
              <a:gd name="connsiteX42" fmla="*/ 784953 w 4785878"/>
              <a:gd name="connsiteY42" fmla="*/ 3411430 h 4181987"/>
              <a:gd name="connsiteX43" fmla="*/ 745058 w 4785878"/>
              <a:gd name="connsiteY43" fmla="*/ 3258631 h 4181987"/>
              <a:gd name="connsiteX44" fmla="*/ 738323 w 4785878"/>
              <a:gd name="connsiteY44" fmla="*/ 3301622 h 4181987"/>
              <a:gd name="connsiteX45" fmla="*/ 751794 w 4785878"/>
              <a:gd name="connsiteY45" fmla="*/ 3401588 h 4181987"/>
              <a:gd name="connsiteX46" fmla="*/ 778218 w 4785878"/>
              <a:gd name="connsiteY46" fmla="*/ 3551280 h 4181987"/>
              <a:gd name="connsiteX47" fmla="*/ 788062 w 4785878"/>
              <a:gd name="connsiteY47" fmla="*/ 3574588 h 4181987"/>
              <a:gd name="connsiteX48" fmla="*/ 801533 w 4785878"/>
              <a:gd name="connsiteY48" fmla="*/ 3534705 h 4181987"/>
              <a:gd name="connsiteX49" fmla="*/ 784953 w 4785878"/>
              <a:gd name="connsiteY49" fmla="*/ 3438364 h 4181987"/>
              <a:gd name="connsiteX50" fmla="*/ 794798 w 4785878"/>
              <a:gd name="connsiteY50" fmla="*/ 3415055 h 4181987"/>
              <a:gd name="connsiteX51" fmla="*/ 801533 w 4785878"/>
              <a:gd name="connsiteY51" fmla="*/ 3431630 h 4181987"/>
              <a:gd name="connsiteX52" fmla="*/ 808269 w 4785878"/>
              <a:gd name="connsiteY52" fmla="*/ 3488088 h 4181987"/>
              <a:gd name="connsiteX53" fmla="*/ 821222 w 4785878"/>
              <a:gd name="connsiteY53" fmla="*/ 3524863 h 4181987"/>
              <a:gd name="connsiteX54" fmla="*/ 871479 w 4785878"/>
              <a:gd name="connsiteY54" fmla="*/ 3445097 h 4181987"/>
              <a:gd name="connsiteX55" fmla="*/ 871479 w 4785878"/>
              <a:gd name="connsiteY55" fmla="*/ 3424897 h 4181987"/>
              <a:gd name="connsiteX56" fmla="*/ 854899 w 4785878"/>
              <a:gd name="connsiteY56" fmla="*/ 3315089 h 4181987"/>
              <a:gd name="connsiteX57" fmla="*/ 838320 w 4785878"/>
              <a:gd name="connsiteY57" fmla="*/ 3192332 h 4181987"/>
              <a:gd name="connsiteX58" fmla="*/ 811378 w 4785878"/>
              <a:gd name="connsiteY58" fmla="*/ 3045748 h 4181987"/>
              <a:gd name="connsiteX59" fmla="*/ 781327 w 4785878"/>
              <a:gd name="connsiteY59" fmla="*/ 2806450 h 4181987"/>
              <a:gd name="connsiteX60" fmla="*/ 768374 w 4785878"/>
              <a:gd name="connsiteY60" fmla="*/ 2713216 h 4181987"/>
              <a:gd name="connsiteX61" fmla="*/ 2567290 w 4785878"/>
              <a:gd name="connsiteY61" fmla="*/ 2686800 h 4181987"/>
              <a:gd name="connsiteX62" fmla="*/ 2560554 w 4785878"/>
              <a:gd name="connsiteY62" fmla="*/ 2723576 h 4181987"/>
              <a:gd name="connsiteX63" fmla="*/ 2570916 w 4785878"/>
              <a:gd name="connsiteY63" fmla="*/ 2773300 h 4181987"/>
              <a:gd name="connsiteX64" fmla="*/ 2577652 w 4785878"/>
              <a:gd name="connsiteY64" fmla="*/ 2776408 h 4181987"/>
              <a:gd name="connsiteX65" fmla="*/ 2580761 w 4785878"/>
              <a:gd name="connsiteY65" fmla="*/ 2770192 h 4181987"/>
              <a:gd name="connsiteX66" fmla="*/ 2577652 w 4785878"/>
              <a:gd name="connsiteY66" fmla="*/ 2749992 h 4181987"/>
              <a:gd name="connsiteX67" fmla="*/ 2567290 w 4785878"/>
              <a:gd name="connsiteY67" fmla="*/ 2686800 h 4181987"/>
              <a:gd name="connsiteX68" fmla="*/ 4569309 w 4785878"/>
              <a:gd name="connsiteY68" fmla="*/ 0 h 4181987"/>
              <a:gd name="connsiteX69" fmla="*/ 4592625 w 4785878"/>
              <a:gd name="connsiteY69" fmla="*/ 7381 h 4181987"/>
              <a:gd name="connsiteX70" fmla="*/ 4606096 w 4785878"/>
              <a:gd name="connsiteY70" fmla="*/ 7381 h 4181987"/>
              <a:gd name="connsiteX71" fmla="*/ 4632520 w 4785878"/>
              <a:gd name="connsiteY71" fmla="*/ 3755 h 4181987"/>
              <a:gd name="connsiteX72" fmla="*/ 4709202 w 4785878"/>
              <a:gd name="connsiteY72" fmla="*/ 37423 h 4181987"/>
              <a:gd name="connsiteX73" fmla="*/ 4735626 w 4785878"/>
              <a:gd name="connsiteY73" fmla="*/ 63839 h 4181987"/>
              <a:gd name="connsiteX74" fmla="*/ 4749097 w 4785878"/>
              <a:gd name="connsiteY74" fmla="*/ 87147 h 4181987"/>
              <a:gd name="connsiteX75" fmla="*/ 4765677 w 4785878"/>
              <a:gd name="connsiteY75" fmla="*/ 136872 h 4181987"/>
              <a:gd name="connsiteX76" fmla="*/ 4782257 w 4785878"/>
              <a:gd name="connsiteY76" fmla="*/ 196955 h 4181987"/>
              <a:gd name="connsiteX77" fmla="*/ 4775522 w 4785878"/>
              <a:gd name="connsiteY77" fmla="*/ 276721 h 4181987"/>
              <a:gd name="connsiteX78" fmla="*/ 4749097 w 4785878"/>
              <a:gd name="connsiteY78" fmla="*/ 386529 h 4181987"/>
              <a:gd name="connsiteX79" fmla="*/ 4715938 w 4785878"/>
              <a:gd name="connsiteY79" fmla="*/ 469404 h 4181987"/>
              <a:gd name="connsiteX80" fmla="*/ 4662571 w 4785878"/>
              <a:gd name="connsiteY80" fmla="*/ 572478 h 4181987"/>
              <a:gd name="connsiteX81" fmla="*/ 4572936 w 4785878"/>
              <a:gd name="connsiteY81" fmla="*/ 698860 h 4181987"/>
              <a:gd name="connsiteX82" fmla="*/ 4519570 w 4785878"/>
              <a:gd name="connsiteY82" fmla="*/ 771893 h 4181987"/>
              <a:gd name="connsiteX83" fmla="*/ 4469830 w 4785878"/>
              <a:gd name="connsiteY83" fmla="*/ 858393 h 4181987"/>
              <a:gd name="connsiteX84" fmla="*/ 4436670 w 4785878"/>
              <a:gd name="connsiteY84" fmla="*/ 911743 h 4181987"/>
              <a:gd name="connsiteX85" fmla="*/ 4399884 w 4785878"/>
              <a:gd name="connsiteY85" fmla="*/ 968201 h 4181987"/>
              <a:gd name="connsiteX86" fmla="*/ 4393148 w 4785878"/>
              <a:gd name="connsiteY86" fmla="*/ 978043 h 4181987"/>
              <a:gd name="connsiteX87" fmla="*/ 4369833 w 4785878"/>
              <a:gd name="connsiteY87" fmla="*/ 1017926 h 4181987"/>
              <a:gd name="connsiteX88" fmla="*/ 4356880 w 4785878"/>
              <a:gd name="connsiteY88" fmla="*/ 1044342 h 4181987"/>
              <a:gd name="connsiteX89" fmla="*/ 4313358 w 4785878"/>
              <a:gd name="connsiteY89" fmla="*/ 1104425 h 4181987"/>
              <a:gd name="connsiteX90" fmla="*/ 4266727 w 4785878"/>
              <a:gd name="connsiteY90" fmla="*/ 1200766 h 4181987"/>
              <a:gd name="connsiteX91" fmla="*/ 4253774 w 4785878"/>
              <a:gd name="connsiteY91" fmla="*/ 1244275 h 4181987"/>
              <a:gd name="connsiteX92" fmla="*/ 4213878 w 4785878"/>
              <a:gd name="connsiteY92" fmla="*/ 1317308 h 4181987"/>
              <a:gd name="connsiteX93" fmla="*/ 4213878 w 4785878"/>
              <a:gd name="connsiteY93" fmla="*/ 1324041 h 4181987"/>
              <a:gd name="connsiteX94" fmla="*/ 4213878 w 4785878"/>
              <a:gd name="connsiteY94" fmla="*/ 1336991 h 4181987"/>
              <a:gd name="connsiteX95" fmla="*/ 4167248 w 4785878"/>
              <a:gd name="connsiteY95" fmla="*/ 1416757 h 4181987"/>
              <a:gd name="connsiteX96" fmla="*/ 4153776 w 4785878"/>
              <a:gd name="connsiteY96" fmla="*/ 1443691 h 4181987"/>
              <a:gd name="connsiteX97" fmla="*/ 4127352 w 4785878"/>
              <a:gd name="connsiteY97" fmla="*/ 1523457 h 4181987"/>
              <a:gd name="connsiteX98" fmla="*/ 4093674 w 4785878"/>
              <a:gd name="connsiteY98" fmla="*/ 1583023 h 4181987"/>
              <a:gd name="connsiteX99" fmla="*/ 4057406 w 4785878"/>
              <a:gd name="connsiteY99" fmla="*/ 1676256 h 4181987"/>
              <a:gd name="connsiteX100" fmla="*/ 4030463 w 4785878"/>
              <a:gd name="connsiteY100" fmla="*/ 1725980 h 4181987"/>
              <a:gd name="connsiteX101" fmla="*/ 4017511 w 4785878"/>
              <a:gd name="connsiteY101" fmla="*/ 1756022 h 4181987"/>
              <a:gd name="connsiteX102" fmla="*/ 3984351 w 4785878"/>
              <a:gd name="connsiteY102" fmla="*/ 1842522 h 4181987"/>
              <a:gd name="connsiteX103" fmla="*/ 3973988 w 4785878"/>
              <a:gd name="connsiteY103" fmla="*/ 1855989 h 4181987"/>
              <a:gd name="connsiteX104" fmla="*/ 3964144 w 4785878"/>
              <a:gd name="connsiteY104" fmla="*/ 1875671 h 4181987"/>
              <a:gd name="connsiteX105" fmla="*/ 3973988 w 4785878"/>
              <a:gd name="connsiteY105" fmla="*/ 1885513 h 4181987"/>
              <a:gd name="connsiteX106" fmla="*/ 3984351 w 4785878"/>
              <a:gd name="connsiteY106" fmla="*/ 1902088 h 4181987"/>
              <a:gd name="connsiteX107" fmla="*/ 3940829 w 4785878"/>
              <a:gd name="connsiteY107" fmla="*/ 2002054 h 4181987"/>
              <a:gd name="connsiteX108" fmla="*/ 3921139 w 4785878"/>
              <a:gd name="connsiteY108" fmla="*/ 2055404 h 4181987"/>
              <a:gd name="connsiteX109" fmla="*/ 3874509 w 4785878"/>
              <a:gd name="connsiteY109" fmla="*/ 2158479 h 4181987"/>
              <a:gd name="connsiteX110" fmla="*/ 3841349 w 4785878"/>
              <a:gd name="connsiteY110" fmla="*/ 2224778 h 4181987"/>
              <a:gd name="connsiteX111" fmla="*/ 3837722 w 4785878"/>
              <a:gd name="connsiteY111" fmla="*/ 2234619 h 4181987"/>
              <a:gd name="connsiteX112" fmla="*/ 3827878 w 4785878"/>
              <a:gd name="connsiteY112" fmla="*/ 2261553 h 4181987"/>
              <a:gd name="connsiteX113" fmla="*/ 3821142 w 4785878"/>
              <a:gd name="connsiteY113" fmla="*/ 2278128 h 4181987"/>
              <a:gd name="connsiteX114" fmla="*/ 3784874 w 4785878"/>
              <a:gd name="connsiteY114" fmla="*/ 2337694 h 4181987"/>
              <a:gd name="connsiteX115" fmla="*/ 3764667 w 4785878"/>
              <a:gd name="connsiteY115" fmla="*/ 2357894 h 4181987"/>
              <a:gd name="connsiteX116" fmla="*/ 3751196 w 4785878"/>
              <a:gd name="connsiteY116" fmla="*/ 2384311 h 4181987"/>
              <a:gd name="connsiteX117" fmla="*/ 3734616 w 4785878"/>
              <a:gd name="connsiteY117" fmla="*/ 2421086 h 4181987"/>
              <a:gd name="connsiteX118" fmla="*/ 3687985 w 4785878"/>
              <a:gd name="connsiteY118" fmla="*/ 2503960 h 4181987"/>
              <a:gd name="connsiteX119" fmla="*/ 3641355 w 4785878"/>
              <a:gd name="connsiteY119" fmla="*/ 2587352 h 4181987"/>
              <a:gd name="connsiteX120" fmla="*/ 3614930 w 4785878"/>
              <a:gd name="connsiteY120" fmla="*/ 2630343 h 4181987"/>
              <a:gd name="connsiteX121" fmla="*/ 3581771 w 4785878"/>
              <a:gd name="connsiteY121" fmla="*/ 2683693 h 4181987"/>
              <a:gd name="connsiteX122" fmla="*/ 3561564 w 4785878"/>
              <a:gd name="connsiteY122" fmla="*/ 2723576 h 4181987"/>
              <a:gd name="connsiteX123" fmla="*/ 3555346 w 4785878"/>
              <a:gd name="connsiteY123" fmla="*/ 2746884 h 4181987"/>
              <a:gd name="connsiteX124" fmla="*/ 3551719 w 4785878"/>
              <a:gd name="connsiteY124" fmla="*/ 2786767 h 4181987"/>
              <a:gd name="connsiteX125" fmla="*/ 3538249 w 4785878"/>
              <a:gd name="connsiteY125" fmla="*/ 2803342 h 4181987"/>
              <a:gd name="connsiteX126" fmla="*/ 3544984 w 4785878"/>
              <a:gd name="connsiteY126" fmla="*/ 2763459 h 4181987"/>
              <a:gd name="connsiteX127" fmla="*/ 3521668 w 4785878"/>
              <a:gd name="connsiteY127" fmla="*/ 2793501 h 4181987"/>
              <a:gd name="connsiteX128" fmla="*/ 3475555 w 4785878"/>
              <a:gd name="connsiteY128" fmla="*/ 2889842 h 4181987"/>
              <a:gd name="connsiteX129" fmla="*/ 3465193 w 4785878"/>
              <a:gd name="connsiteY129" fmla="*/ 2982557 h 4181987"/>
              <a:gd name="connsiteX130" fmla="*/ 3462085 w 4785878"/>
              <a:gd name="connsiteY130" fmla="*/ 2996024 h 4181987"/>
              <a:gd name="connsiteX131" fmla="*/ 3368823 w 4785878"/>
              <a:gd name="connsiteY131" fmla="*/ 3159182 h 4181987"/>
              <a:gd name="connsiteX132" fmla="*/ 3215977 w 4785878"/>
              <a:gd name="connsiteY132" fmla="*/ 3398481 h 4181987"/>
              <a:gd name="connsiteX133" fmla="*/ 3142922 w 4785878"/>
              <a:gd name="connsiteY133" fmla="*/ 3518130 h 4181987"/>
              <a:gd name="connsiteX134" fmla="*/ 3103027 w 4785878"/>
              <a:gd name="connsiteY134" fmla="*/ 3577696 h 4181987"/>
              <a:gd name="connsiteX135" fmla="*/ 3069349 w 4785878"/>
              <a:gd name="connsiteY135" fmla="*/ 3631046 h 4181987"/>
              <a:gd name="connsiteX136" fmla="*/ 3006138 w 4785878"/>
              <a:gd name="connsiteY136" fmla="*/ 3727387 h 4181987"/>
              <a:gd name="connsiteX137" fmla="*/ 2886452 w 4785878"/>
              <a:gd name="connsiteY137" fmla="*/ 3863611 h 4181987"/>
              <a:gd name="connsiteX138" fmla="*/ 2773502 w 4785878"/>
              <a:gd name="connsiteY138" fmla="*/ 3950111 h 4181987"/>
              <a:gd name="connsiteX139" fmla="*/ 2697338 w 4785878"/>
              <a:gd name="connsiteY139" fmla="*/ 4003461 h 4181987"/>
              <a:gd name="connsiteX140" fmla="*/ 2690603 w 4785878"/>
              <a:gd name="connsiteY140" fmla="*/ 4016928 h 4181987"/>
              <a:gd name="connsiteX141" fmla="*/ 2674023 w 4785878"/>
              <a:gd name="connsiteY141" fmla="*/ 4029877 h 4181987"/>
              <a:gd name="connsiteX142" fmla="*/ 2667287 w 4785878"/>
              <a:gd name="connsiteY142" fmla="*/ 4033503 h 4181987"/>
              <a:gd name="connsiteX143" fmla="*/ 2617548 w 4785878"/>
              <a:gd name="connsiteY143" fmla="*/ 4059919 h 4181987"/>
              <a:gd name="connsiteX144" fmla="*/ 2594232 w 4785878"/>
              <a:gd name="connsiteY144" fmla="*/ 4106535 h 4181987"/>
              <a:gd name="connsiteX145" fmla="*/ 2567290 w 4785878"/>
              <a:gd name="connsiteY145" fmla="*/ 4136577 h 4181987"/>
              <a:gd name="connsiteX146" fmla="*/ 2510815 w 4785878"/>
              <a:gd name="connsiteY146" fmla="*/ 4139685 h 4181987"/>
              <a:gd name="connsiteX147" fmla="*/ 2497343 w 4785878"/>
              <a:gd name="connsiteY147" fmla="*/ 4139685 h 4181987"/>
              <a:gd name="connsiteX148" fmla="*/ 2474028 w 4785878"/>
              <a:gd name="connsiteY148" fmla="*/ 4149526 h 4181987"/>
              <a:gd name="connsiteX149" fmla="*/ 2451231 w 4785878"/>
              <a:gd name="connsiteY149" fmla="*/ 4159885 h 4181987"/>
              <a:gd name="connsiteX150" fmla="*/ 2384393 w 4785878"/>
              <a:gd name="connsiteY150" fmla="*/ 4143311 h 4181987"/>
              <a:gd name="connsiteX151" fmla="*/ 2327918 w 4785878"/>
              <a:gd name="connsiteY151" fmla="*/ 4126218 h 4181987"/>
              <a:gd name="connsiteX152" fmla="*/ 2211859 w 4785878"/>
              <a:gd name="connsiteY152" fmla="*/ 4099802 h 4181987"/>
              <a:gd name="connsiteX153" fmla="*/ 2108752 w 4785878"/>
              <a:gd name="connsiteY153" fmla="*/ 4069760 h 4181987"/>
              <a:gd name="connsiteX154" fmla="*/ 1985440 w 4785878"/>
              <a:gd name="connsiteY154" fmla="*/ 3993619 h 4181987"/>
              <a:gd name="connsiteX155" fmla="*/ 1978704 w 4785878"/>
              <a:gd name="connsiteY155" fmla="*/ 3983260 h 4181987"/>
              <a:gd name="connsiteX156" fmla="*/ 1948653 w 4785878"/>
              <a:gd name="connsiteY156" fmla="*/ 3936644 h 4181987"/>
              <a:gd name="connsiteX157" fmla="*/ 1928965 w 4785878"/>
              <a:gd name="connsiteY157" fmla="*/ 3896760 h 4181987"/>
              <a:gd name="connsiteX158" fmla="*/ 1928965 w 4785878"/>
              <a:gd name="connsiteY158" fmla="*/ 3890545 h 4181987"/>
              <a:gd name="connsiteX159" fmla="*/ 1898913 w 4785878"/>
              <a:gd name="connsiteY159" fmla="*/ 3813886 h 4181987"/>
              <a:gd name="connsiteX160" fmla="*/ 1882333 w 4785878"/>
              <a:gd name="connsiteY160" fmla="*/ 3757429 h 4181987"/>
              <a:gd name="connsiteX161" fmla="*/ 1905649 w 4785878"/>
              <a:gd name="connsiteY161" fmla="*/ 3797312 h 4181987"/>
              <a:gd name="connsiteX162" fmla="*/ 1902022 w 4785878"/>
              <a:gd name="connsiteY162" fmla="*/ 3774003 h 4181987"/>
              <a:gd name="connsiteX163" fmla="*/ 1878706 w 4785878"/>
              <a:gd name="connsiteY163" fmla="*/ 3694237 h 4181987"/>
              <a:gd name="connsiteX164" fmla="*/ 1872489 w 4785878"/>
              <a:gd name="connsiteY164" fmla="*/ 3644513 h 4181987"/>
              <a:gd name="connsiteX165" fmla="*/ 1865754 w 4785878"/>
              <a:gd name="connsiteY165" fmla="*/ 3624312 h 4181987"/>
              <a:gd name="connsiteX166" fmla="*/ 1862127 w 4785878"/>
              <a:gd name="connsiteY166" fmla="*/ 3614471 h 4181987"/>
              <a:gd name="connsiteX167" fmla="*/ 1835703 w 4785878"/>
              <a:gd name="connsiteY167" fmla="*/ 3484980 h 4181987"/>
              <a:gd name="connsiteX168" fmla="*/ 1809278 w 4785878"/>
              <a:gd name="connsiteY168" fmla="*/ 3324930 h 4181987"/>
              <a:gd name="connsiteX169" fmla="*/ 1792699 w 4785878"/>
              <a:gd name="connsiteY169" fmla="*/ 3195439 h 4181987"/>
              <a:gd name="connsiteX170" fmla="*/ 1785963 w 4785878"/>
              <a:gd name="connsiteY170" fmla="*/ 3155556 h 4181987"/>
              <a:gd name="connsiteX171" fmla="*/ 1772492 w 4785878"/>
              <a:gd name="connsiteY171" fmla="*/ 3022440 h 4181987"/>
              <a:gd name="connsiteX172" fmla="*/ 1762648 w 4785878"/>
              <a:gd name="connsiteY172" fmla="*/ 2953033 h 4181987"/>
              <a:gd name="connsiteX173" fmla="*/ 1759021 w 4785878"/>
              <a:gd name="connsiteY173" fmla="*/ 2929725 h 4181987"/>
              <a:gd name="connsiteX174" fmla="*/ 1752803 w 4785878"/>
              <a:gd name="connsiteY174" fmla="*/ 2839599 h 4181987"/>
              <a:gd name="connsiteX175" fmla="*/ 1742441 w 4785878"/>
              <a:gd name="connsiteY175" fmla="*/ 2749992 h 4181987"/>
              <a:gd name="connsiteX176" fmla="*/ 1732596 w 4785878"/>
              <a:gd name="connsiteY176" fmla="*/ 2723576 h 4181987"/>
              <a:gd name="connsiteX177" fmla="*/ 1729488 w 4785878"/>
              <a:gd name="connsiteY177" fmla="*/ 2707001 h 4181987"/>
              <a:gd name="connsiteX178" fmla="*/ 1725861 w 4785878"/>
              <a:gd name="connsiteY178" fmla="*/ 2637076 h 4181987"/>
              <a:gd name="connsiteX179" fmla="*/ 1719644 w 4785878"/>
              <a:gd name="connsiteY179" fmla="*/ 2660384 h 4181987"/>
              <a:gd name="connsiteX180" fmla="*/ 1722752 w 4785878"/>
              <a:gd name="connsiteY180" fmla="*/ 2713216 h 4181987"/>
              <a:gd name="connsiteX181" fmla="*/ 1716017 w 4785878"/>
              <a:gd name="connsiteY181" fmla="*/ 2610142 h 4181987"/>
              <a:gd name="connsiteX182" fmla="*/ 1722752 w 4785878"/>
              <a:gd name="connsiteY182" fmla="*/ 2616876 h 4181987"/>
              <a:gd name="connsiteX183" fmla="*/ 1719644 w 4785878"/>
              <a:gd name="connsiteY183" fmla="*/ 2570259 h 4181987"/>
              <a:gd name="connsiteX184" fmla="*/ 1709281 w 4785878"/>
              <a:gd name="connsiteY184" fmla="*/ 2457343 h 4181987"/>
              <a:gd name="connsiteX185" fmla="*/ 1706173 w 4785878"/>
              <a:gd name="connsiteY185" fmla="*/ 2414352 h 4181987"/>
              <a:gd name="connsiteX186" fmla="*/ 1702546 w 4785878"/>
              <a:gd name="connsiteY186" fmla="*/ 2274503 h 4181987"/>
              <a:gd name="connsiteX187" fmla="*/ 1699437 w 4785878"/>
              <a:gd name="connsiteY187" fmla="*/ 2234619 h 4181987"/>
              <a:gd name="connsiteX188" fmla="*/ 1692701 w 4785878"/>
              <a:gd name="connsiteY188" fmla="*/ 2244461 h 4181987"/>
              <a:gd name="connsiteX189" fmla="*/ 1689593 w 4785878"/>
              <a:gd name="connsiteY189" fmla="*/ 2238245 h 4181987"/>
              <a:gd name="connsiteX190" fmla="*/ 1679748 w 4785878"/>
              <a:gd name="connsiteY190" fmla="*/ 2204578 h 4181987"/>
              <a:gd name="connsiteX191" fmla="*/ 1682857 w 4785878"/>
              <a:gd name="connsiteY191" fmla="*/ 2198362 h 4181987"/>
              <a:gd name="connsiteX192" fmla="*/ 1689593 w 4785878"/>
              <a:gd name="connsiteY192" fmla="*/ 2168320 h 4181987"/>
              <a:gd name="connsiteX193" fmla="*/ 1666277 w 4785878"/>
              <a:gd name="connsiteY193" fmla="*/ 2238245 h 4181987"/>
              <a:gd name="connsiteX194" fmla="*/ 1652806 w 4785878"/>
              <a:gd name="connsiteY194" fmla="*/ 2257928 h 4181987"/>
              <a:gd name="connsiteX195" fmla="*/ 1646070 w 4785878"/>
              <a:gd name="connsiteY195" fmla="*/ 2264661 h 4181987"/>
              <a:gd name="connsiteX196" fmla="*/ 1626382 w 4785878"/>
              <a:gd name="connsiteY196" fmla="*/ 2308170 h 4181987"/>
              <a:gd name="connsiteX197" fmla="*/ 1626382 w 4785878"/>
              <a:gd name="connsiteY197" fmla="*/ 2327853 h 4181987"/>
              <a:gd name="connsiteX198" fmla="*/ 1626382 w 4785878"/>
              <a:gd name="connsiteY198" fmla="*/ 2364628 h 4181987"/>
              <a:gd name="connsiteX199" fmla="*/ 1612911 w 4785878"/>
              <a:gd name="connsiteY199" fmla="*/ 2348053 h 4181987"/>
              <a:gd name="connsiteX200" fmla="*/ 1596331 w 4785878"/>
              <a:gd name="connsiteY200" fmla="*/ 2377577 h 4181987"/>
              <a:gd name="connsiteX201" fmla="*/ 1599957 w 4785878"/>
              <a:gd name="connsiteY201" fmla="*/ 2397778 h 4181987"/>
              <a:gd name="connsiteX202" fmla="*/ 1589595 w 4785878"/>
              <a:gd name="connsiteY202" fmla="*/ 2447502 h 4181987"/>
              <a:gd name="connsiteX203" fmla="*/ 1579751 w 4785878"/>
              <a:gd name="connsiteY203" fmla="*/ 2487385 h 4181987"/>
              <a:gd name="connsiteX204" fmla="*/ 1560062 w 4785878"/>
              <a:gd name="connsiteY204" fmla="*/ 2513801 h 4181987"/>
              <a:gd name="connsiteX205" fmla="*/ 1556436 w 4785878"/>
              <a:gd name="connsiteY205" fmla="*/ 2527268 h 4181987"/>
              <a:gd name="connsiteX206" fmla="*/ 1536747 w 4785878"/>
              <a:gd name="connsiteY206" fmla="*/ 2587352 h 4181987"/>
              <a:gd name="connsiteX207" fmla="*/ 1533120 w 4785878"/>
              <a:gd name="connsiteY207" fmla="*/ 2597193 h 4181987"/>
              <a:gd name="connsiteX208" fmla="*/ 1506696 w 4785878"/>
              <a:gd name="connsiteY208" fmla="*/ 2653651 h 4181987"/>
              <a:gd name="connsiteX209" fmla="*/ 1496852 w 4785878"/>
              <a:gd name="connsiteY209" fmla="*/ 2670226 h 4181987"/>
              <a:gd name="connsiteX210" fmla="*/ 1469909 w 4785878"/>
              <a:gd name="connsiteY210" fmla="*/ 2723576 h 4181987"/>
              <a:gd name="connsiteX211" fmla="*/ 1436749 w 4785878"/>
              <a:gd name="connsiteY211" fmla="*/ 2803342 h 4181987"/>
              <a:gd name="connsiteX212" fmla="*/ 1430014 w 4785878"/>
              <a:gd name="connsiteY212" fmla="*/ 2823024 h 4181987"/>
              <a:gd name="connsiteX213" fmla="*/ 1430014 w 4785878"/>
              <a:gd name="connsiteY213" fmla="*/ 2833384 h 4181987"/>
              <a:gd name="connsiteX214" fmla="*/ 1416543 w 4785878"/>
              <a:gd name="connsiteY214" fmla="*/ 2862908 h 4181987"/>
              <a:gd name="connsiteX215" fmla="*/ 1403590 w 4785878"/>
              <a:gd name="connsiteY215" fmla="*/ 2869641 h 4181987"/>
              <a:gd name="connsiteX216" fmla="*/ 1399963 w 4785878"/>
              <a:gd name="connsiteY216" fmla="*/ 2876375 h 4181987"/>
              <a:gd name="connsiteX217" fmla="*/ 1390119 w 4785878"/>
              <a:gd name="connsiteY217" fmla="*/ 2902791 h 4181987"/>
              <a:gd name="connsiteX218" fmla="*/ 1366803 w 4785878"/>
              <a:gd name="connsiteY218" fmla="*/ 2959767 h 4181987"/>
              <a:gd name="connsiteX219" fmla="*/ 1360067 w 4785878"/>
              <a:gd name="connsiteY219" fmla="*/ 2969608 h 4181987"/>
              <a:gd name="connsiteX220" fmla="*/ 1356959 w 4785878"/>
              <a:gd name="connsiteY220" fmla="*/ 2982557 h 4181987"/>
              <a:gd name="connsiteX221" fmla="*/ 1343488 w 4785878"/>
              <a:gd name="connsiteY221" fmla="*/ 3016224 h 4181987"/>
              <a:gd name="connsiteX222" fmla="*/ 1333644 w 4785878"/>
              <a:gd name="connsiteY222" fmla="*/ 3032799 h 4181987"/>
              <a:gd name="connsiteX223" fmla="*/ 1317063 w 4785878"/>
              <a:gd name="connsiteY223" fmla="*/ 3075790 h 4181987"/>
              <a:gd name="connsiteX224" fmla="*/ 1303592 w 4785878"/>
              <a:gd name="connsiteY224" fmla="*/ 3092365 h 4181987"/>
              <a:gd name="connsiteX225" fmla="*/ 1290121 w 4785878"/>
              <a:gd name="connsiteY225" fmla="*/ 3108940 h 4181987"/>
              <a:gd name="connsiteX226" fmla="*/ 1273541 w 4785878"/>
              <a:gd name="connsiteY226" fmla="*/ 3162290 h 4181987"/>
              <a:gd name="connsiteX227" fmla="*/ 1267324 w 4785878"/>
              <a:gd name="connsiteY227" fmla="*/ 3202173 h 4181987"/>
              <a:gd name="connsiteX228" fmla="*/ 1263697 w 4785878"/>
              <a:gd name="connsiteY228" fmla="*/ 3215640 h 4181987"/>
              <a:gd name="connsiteX229" fmla="*/ 1260589 w 4785878"/>
              <a:gd name="connsiteY229" fmla="*/ 3202173 h 4181987"/>
              <a:gd name="connsiteX230" fmla="*/ 1250226 w 4785878"/>
              <a:gd name="connsiteY230" fmla="*/ 3218748 h 4181987"/>
              <a:gd name="connsiteX231" fmla="*/ 1230537 w 4785878"/>
              <a:gd name="connsiteY231" fmla="*/ 3295406 h 4181987"/>
              <a:gd name="connsiteX232" fmla="*/ 1190642 w 4785878"/>
              <a:gd name="connsiteY232" fmla="*/ 3358598 h 4181987"/>
              <a:gd name="connsiteX233" fmla="*/ 1183907 w 4785878"/>
              <a:gd name="connsiteY233" fmla="*/ 3371547 h 4181987"/>
              <a:gd name="connsiteX234" fmla="*/ 1160591 w 4785878"/>
              <a:gd name="connsiteY234" fmla="*/ 3411430 h 4181987"/>
              <a:gd name="connsiteX235" fmla="*/ 1157482 w 4785878"/>
              <a:gd name="connsiteY235" fmla="*/ 3415055 h 4181987"/>
              <a:gd name="connsiteX236" fmla="*/ 1130540 w 4785878"/>
              <a:gd name="connsiteY236" fmla="*/ 3471513 h 4181987"/>
              <a:gd name="connsiteX237" fmla="*/ 1113960 w 4785878"/>
              <a:gd name="connsiteY237" fmla="*/ 3488088 h 4181987"/>
              <a:gd name="connsiteX238" fmla="*/ 1104116 w 4785878"/>
              <a:gd name="connsiteY238" fmla="*/ 3508289 h 4181987"/>
              <a:gd name="connsiteX239" fmla="*/ 1104116 w 4785878"/>
              <a:gd name="connsiteY239" fmla="*/ 3531079 h 4181987"/>
              <a:gd name="connsiteX240" fmla="*/ 1031061 w 4785878"/>
              <a:gd name="connsiteY240" fmla="*/ 3670929 h 4181987"/>
              <a:gd name="connsiteX241" fmla="*/ 991166 w 4785878"/>
              <a:gd name="connsiteY241" fmla="*/ 3753803 h 4181987"/>
              <a:gd name="connsiteX242" fmla="*/ 977695 w 4785878"/>
              <a:gd name="connsiteY242" fmla="*/ 3783845 h 4181987"/>
              <a:gd name="connsiteX243" fmla="*/ 941426 w 4785878"/>
              <a:gd name="connsiteY243" fmla="*/ 3873452 h 4181987"/>
              <a:gd name="connsiteX244" fmla="*/ 864744 w 4785878"/>
              <a:gd name="connsiteY244" fmla="*/ 4003461 h 4181987"/>
              <a:gd name="connsiteX245" fmla="*/ 844537 w 4785878"/>
              <a:gd name="connsiteY245" fmla="*/ 4046452 h 4181987"/>
              <a:gd name="connsiteX246" fmla="*/ 815005 w 4785878"/>
              <a:gd name="connsiteY246" fmla="*/ 4063026 h 4181987"/>
              <a:gd name="connsiteX247" fmla="*/ 775109 w 4785878"/>
              <a:gd name="connsiteY247" fmla="*/ 4059919 h 4181987"/>
              <a:gd name="connsiteX248" fmla="*/ 784953 w 4785878"/>
              <a:gd name="connsiteY248" fmla="*/ 4076493 h 4181987"/>
              <a:gd name="connsiteX249" fmla="*/ 758011 w 4785878"/>
              <a:gd name="connsiteY249" fmla="*/ 4120002 h 4181987"/>
              <a:gd name="connsiteX250" fmla="*/ 758011 w 4785878"/>
              <a:gd name="connsiteY250" fmla="*/ 4129844 h 4181987"/>
              <a:gd name="connsiteX251" fmla="*/ 745058 w 4785878"/>
              <a:gd name="connsiteY251" fmla="*/ 4159885 h 4181987"/>
              <a:gd name="connsiteX252" fmla="*/ 718116 w 4785878"/>
              <a:gd name="connsiteY252" fmla="*/ 4156260 h 4181987"/>
              <a:gd name="connsiteX253" fmla="*/ 684956 w 4785878"/>
              <a:gd name="connsiteY253" fmla="*/ 4146418 h 4181987"/>
              <a:gd name="connsiteX254" fmla="*/ 672003 w 4785878"/>
              <a:gd name="connsiteY254" fmla="*/ 4156260 h 4181987"/>
              <a:gd name="connsiteX255" fmla="*/ 665268 w 4785878"/>
              <a:gd name="connsiteY255" fmla="*/ 4162993 h 4181987"/>
              <a:gd name="connsiteX256" fmla="*/ 632107 w 4785878"/>
              <a:gd name="connsiteY256" fmla="*/ 4172834 h 4181987"/>
              <a:gd name="connsiteX257" fmla="*/ 618636 w 4785878"/>
              <a:gd name="connsiteY257" fmla="*/ 4172834 h 4181987"/>
              <a:gd name="connsiteX258" fmla="*/ 585477 w 4785878"/>
              <a:gd name="connsiteY258" fmla="*/ 4176460 h 4181987"/>
              <a:gd name="connsiteX259" fmla="*/ 562161 w 4785878"/>
              <a:gd name="connsiteY259" fmla="*/ 4179568 h 4181987"/>
              <a:gd name="connsiteX260" fmla="*/ 512422 w 4785878"/>
              <a:gd name="connsiteY260" fmla="*/ 4146418 h 4181987"/>
              <a:gd name="connsiteX261" fmla="*/ 435740 w 4785878"/>
              <a:gd name="connsiteY261" fmla="*/ 4096694 h 4181987"/>
              <a:gd name="connsiteX262" fmla="*/ 392736 w 4785878"/>
              <a:gd name="connsiteY262" fmla="*/ 4073386 h 4181987"/>
              <a:gd name="connsiteX263" fmla="*/ 362685 w 4785878"/>
              <a:gd name="connsiteY263" fmla="*/ 4036610 h 4181987"/>
              <a:gd name="connsiteX264" fmla="*/ 359058 w 4785878"/>
              <a:gd name="connsiteY264" fmla="*/ 4026769 h 4181987"/>
              <a:gd name="connsiteX265" fmla="*/ 306210 w 4785878"/>
              <a:gd name="connsiteY265" fmla="*/ 3959952 h 4181987"/>
              <a:gd name="connsiteX266" fmla="*/ 196368 w 4785878"/>
              <a:gd name="connsiteY266" fmla="*/ 3813886 h 4181987"/>
              <a:gd name="connsiteX267" fmla="*/ 182897 w 4785878"/>
              <a:gd name="connsiteY267" fmla="*/ 3787470 h 4181987"/>
              <a:gd name="connsiteX268" fmla="*/ 169426 w 4785878"/>
              <a:gd name="connsiteY268" fmla="*/ 3713920 h 4181987"/>
              <a:gd name="connsiteX269" fmla="*/ 209321 w 4785878"/>
              <a:gd name="connsiteY269" fmla="*/ 3800419 h 4181987"/>
              <a:gd name="connsiteX270" fmla="*/ 212948 w 4785878"/>
              <a:gd name="connsiteY270" fmla="*/ 3777111 h 4181987"/>
              <a:gd name="connsiteX271" fmla="*/ 206212 w 4785878"/>
              <a:gd name="connsiteY271" fmla="*/ 3760536 h 4181987"/>
              <a:gd name="connsiteX272" fmla="*/ 146110 w 4785878"/>
              <a:gd name="connsiteY272" fmla="*/ 3561121 h 4181987"/>
              <a:gd name="connsiteX273" fmla="*/ 103106 w 4785878"/>
              <a:gd name="connsiteY273" fmla="*/ 3345131 h 4181987"/>
              <a:gd name="connsiteX274" fmla="*/ 69946 w 4785878"/>
              <a:gd name="connsiteY274" fmla="*/ 3169023 h 4181987"/>
              <a:gd name="connsiteX275" fmla="*/ 53366 w 4785878"/>
              <a:gd name="connsiteY275" fmla="*/ 3042640 h 4181987"/>
              <a:gd name="connsiteX276" fmla="*/ 33160 w 4785878"/>
              <a:gd name="connsiteY276" fmla="*/ 2909524 h 4181987"/>
              <a:gd name="connsiteX277" fmla="*/ 33160 w 4785878"/>
              <a:gd name="connsiteY277" fmla="*/ 2866533 h 4181987"/>
              <a:gd name="connsiteX278" fmla="*/ 26424 w 4785878"/>
              <a:gd name="connsiteY278" fmla="*/ 2796608 h 4181987"/>
              <a:gd name="connsiteX279" fmla="*/ 16580 w 4785878"/>
              <a:gd name="connsiteY279" fmla="*/ 2676959 h 4181987"/>
              <a:gd name="connsiteX280" fmla="*/ 13471 w 4785878"/>
              <a:gd name="connsiteY280" fmla="*/ 2667118 h 4181987"/>
              <a:gd name="connsiteX281" fmla="*/ 23315 w 4785878"/>
              <a:gd name="connsiteY281" fmla="*/ 2803342 h 4181987"/>
              <a:gd name="connsiteX282" fmla="*/ 16580 w 4785878"/>
              <a:gd name="connsiteY282" fmla="*/ 2803342 h 4181987"/>
              <a:gd name="connsiteX283" fmla="*/ 9844 w 4785878"/>
              <a:gd name="connsiteY283" fmla="*/ 2680067 h 4181987"/>
              <a:gd name="connsiteX284" fmla="*/ 0 w 4785878"/>
              <a:gd name="connsiteY284" fmla="*/ 2450610 h 4181987"/>
              <a:gd name="connsiteX285" fmla="*/ 3627 w 4785878"/>
              <a:gd name="connsiteY285" fmla="*/ 2284862 h 4181987"/>
              <a:gd name="connsiteX286" fmla="*/ 3627 w 4785878"/>
              <a:gd name="connsiteY286" fmla="*/ 2145012 h 4181987"/>
              <a:gd name="connsiteX287" fmla="*/ 9844 w 4785878"/>
              <a:gd name="connsiteY287" fmla="*/ 2032096 h 4181987"/>
              <a:gd name="connsiteX288" fmla="*/ 9844 w 4785878"/>
              <a:gd name="connsiteY288" fmla="*/ 1955438 h 4181987"/>
              <a:gd name="connsiteX289" fmla="*/ 16580 w 4785878"/>
              <a:gd name="connsiteY289" fmla="*/ 1809372 h 4181987"/>
              <a:gd name="connsiteX290" fmla="*/ 23315 w 4785878"/>
              <a:gd name="connsiteY290" fmla="*/ 1706298 h 4181987"/>
              <a:gd name="connsiteX291" fmla="*/ 33160 w 4785878"/>
              <a:gd name="connsiteY291" fmla="*/ 1583023 h 4181987"/>
              <a:gd name="connsiteX292" fmla="*/ 53366 w 4785878"/>
              <a:gd name="connsiteY292" fmla="*/ 1327149 h 4181987"/>
              <a:gd name="connsiteX293" fmla="*/ 69946 w 4785878"/>
              <a:gd name="connsiteY293" fmla="*/ 1177458 h 4181987"/>
              <a:gd name="connsiteX294" fmla="*/ 76682 w 4785878"/>
              <a:gd name="connsiteY294" fmla="*/ 1117892 h 4181987"/>
              <a:gd name="connsiteX295" fmla="*/ 86526 w 4785878"/>
              <a:gd name="connsiteY295" fmla="*/ 1074384 h 4181987"/>
              <a:gd name="connsiteX296" fmla="*/ 96371 w 4785878"/>
              <a:gd name="connsiteY296" fmla="*/ 1004459 h 4181987"/>
              <a:gd name="connsiteX297" fmla="*/ 109842 w 4785878"/>
              <a:gd name="connsiteY297" fmla="*/ 914851 h 4181987"/>
              <a:gd name="connsiteX298" fmla="*/ 119686 w 4785878"/>
              <a:gd name="connsiteY298" fmla="*/ 854767 h 4181987"/>
              <a:gd name="connsiteX299" fmla="*/ 129530 w 4785878"/>
              <a:gd name="connsiteY299" fmla="*/ 775001 h 4181987"/>
              <a:gd name="connsiteX300" fmla="*/ 156473 w 4785878"/>
              <a:gd name="connsiteY300" fmla="*/ 655352 h 4181987"/>
              <a:gd name="connsiteX301" fmla="*/ 176161 w 4785878"/>
              <a:gd name="connsiteY301" fmla="*/ 562636 h 4181987"/>
              <a:gd name="connsiteX302" fmla="*/ 199477 w 4785878"/>
              <a:gd name="connsiteY302" fmla="*/ 472511 h 4181987"/>
              <a:gd name="connsiteX303" fmla="*/ 222792 w 4785878"/>
              <a:gd name="connsiteY303" fmla="*/ 403104 h 4181987"/>
              <a:gd name="connsiteX304" fmla="*/ 242999 w 4785878"/>
              <a:gd name="connsiteY304" fmla="*/ 369436 h 4181987"/>
              <a:gd name="connsiteX305" fmla="*/ 246108 w 4785878"/>
              <a:gd name="connsiteY305" fmla="*/ 363221 h 4181987"/>
              <a:gd name="connsiteX306" fmla="*/ 252843 w 4785878"/>
              <a:gd name="connsiteY306" fmla="*/ 339913 h 4181987"/>
              <a:gd name="connsiteX307" fmla="*/ 292739 w 4785878"/>
              <a:gd name="connsiteY307" fmla="*/ 333180 h 4181987"/>
              <a:gd name="connsiteX308" fmla="*/ 342478 w 4785878"/>
              <a:gd name="connsiteY308" fmla="*/ 326445 h 4181987"/>
              <a:gd name="connsiteX309" fmla="*/ 398953 w 4785878"/>
              <a:gd name="connsiteY309" fmla="*/ 316604 h 4181987"/>
              <a:gd name="connsiteX310" fmla="*/ 452320 w 4785878"/>
              <a:gd name="connsiteY310" fmla="*/ 300029 h 4181987"/>
              <a:gd name="connsiteX311" fmla="*/ 489106 w 4785878"/>
              <a:gd name="connsiteY311" fmla="*/ 293296 h 4181987"/>
              <a:gd name="connsiteX312" fmla="*/ 508795 w 4785878"/>
              <a:gd name="connsiteY312" fmla="*/ 303138 h 4181987"/>
              <a:gd name="connsiteX313" fmla="*/ 552317 w 4785878"/>
              <a:gd name="connsiteY313" fmla="*/ 319712 h 4181987"/>
              <a:gd name="connsiteX314" fmla="*/ 595321 w 4785878"/>
              <a:gd name="connsiteY314" fmla="*/ 329554 h 4181987"/>
              <a:gd name="connsiteX315" fmla="*/ 628481 w 4785878"/>
              <a:gd name="connsiteY315" fmla="*/ 326445 h 4181987"/>
              <a:gd name="connsiteX316" fmla="*/ 655423 w 4785878"/>
              <a:gd name="connsiteY316" fmla="*/ 333180 h 4181987"/>
              <a:gd name="connsiteX317" fmla="*/ 688583 w 4785878"/>
              <a:gd name="connsiteY317" fmla="*/ 346129 h 4181987"/>
              <a:gd name="connsiteX318" fmla="*/ 748167 w 4785878"/>
              <a:gd name="connsiteY318" fmla="*/ 359595 h 4181987"/>
              <a:gd name="connsiteX319" fmla="*/ 778218 w 4785878"/>
              <a:gd name="connsiteY319" fmla="*/ 363221 h 4181987"/>
              <a:gd name="connsiteX320" fmla="*/ 794798 w 4785878"/>
              <a:gd name="connsiteY320" fmla="*/ 366329 h 4181987"/>
              <a:gd name="connsiteX321" fmla="*/ 867853 w 4785878"/>
              <a:gd name="connsiteY321" fmla="*/ 416053 h 4181987"/>
              <a:gd name="connsiteX322" fmla="*/ 937799 w 4785878"/>
              <a:gd name="connsiteY322" fmla="*/ 462670 h 4181987"/>
              <a:gd name="connsiteX323" fmla="*/ 1027952 w 4785878"/>
              <a:gd name="connsiteY323" fmla="*/ 519128 h 4181987"/>
              <a:gd name="connsiteX324" fmla="*/ 1061112 w 4785878"/>
              <a:gd name="connsiteY324" fmla="*/ 589052 h 4181987"/>
              <a:gd name="connsiteX325" fmla="*/ 1064221 w 4785878"/>
              <a:gd name="connsiteY325" fmla="*/ 605627 h 4181987"/>
              <a:gd name="connsiteX326" fmla="*/ 1064221 w 4785878"/>
              <a:gd name="connsiteY326" fmla="*/ 632561 h 4181987"/>
              <a:gd name="connsiteX327" fmla="*/ 1061112 w 4785878"/>
              <a:gd name="connsiteY327" fmla="*/ 728902 h 4181987"/>
              <a:gd name="connsiteX328" fmla="*/ 1047641 w 4785878"/>
              <a:gd name="connsiteY328" fmla="*/ 795201 h 4181987"/>
              <a:gd name="connsiteX329" fmla="*/ 1044532 w 4785878"/>
              <a:gd name="connsiteY329" fmla="*/ 801935 h 4181987"/>
              <a:gd name="connsiteX330" fmla="*/ 1021217 w 4785878"/>
              <a:gd name="connsiteY330" fmla="*/ 917959 h 4181987"/>
              <a:gd name="connsiteX331" fmla="*/ 1010854 w 4785878"/>
              <a:gd name="connsiteY331" fmla="*/ 991510 h 4181987"/>
              <a:gd name="connsiteX332" fmla="*/ 984430 w 4785878"/>
              <a:gd name="connsiteY332" fmla="*/ 1174350 h 4181987"/>
              <a:gd name="connsiteX333" fmla="*/ 974586 w 4785878"/>
              <a:gd name="connsiteY333" fmla="*/ 1270691 h 4181987"/>
              <a:gd name="connsiteX334" fmla="*/ 974586 w 4785878"/>
              <a:gd name="connsiteY334" fmla="*/ 1277425 h 4181987"/>
              <a:gd name="connsiteX335" fmla="*/ 958006 w 4785878"/>
              <a:gd name="connsiteY335" fmla="*/ 1449906 h 4181987"/>
              <a:gd name="connsiteX336" fmla="*/ 931063 w 4785878"/>
              <a:gd name="connsiteY336" fmla="*/ 1609957 h 4181987"/>
              <a:gd name="connsiteX337" fmla="*/ 918111 w 4785878"/>
              <a:gd name="connsiteY337" fmla="*/ 1646214 h 4181987"/>
              <a:gd name="connsiteX338" fmla="*/ 904640 w 4785878"/>
              <a:gd name="connsiteY338" fmla="*/ 1772597 h 4181987"/>
              <a:gd name="connsiteX339" fmla="*/ 897904 w 4785878"/>
              <a:gd name="connsiteY339" fmla="*/ 1816106 h 4181987"/>
              <a:gd name="connsiteX340" fmla="*/ 897904 w 4785878"/>
              <a:gd name="connsiteY340" fmla="*/ 1855989 h 4181987"/>
              <a:gd name="connsiteX341" fmla="*/ 894795 w 4785878"/>
              <a:gd name="connsiteY341" fmla="*/ 1892246 h 4181987"/>
              <a:gd name="connsiteX342" fmla="*/ 891168 w 4785878"/>
              <a:gd name="connsiteY342" fmla="*/ 1905713 h 4181987"/>
              <a:gd name="connsiteX343" fmla="*/ 864744 w 4785878"/>
              <a:gd name="connsiteY343" fmla="*/ 2011896 h 4181987"/>
              <a:gd name="connsiteX344" fmla="*/ 851273 w 4785878"/>
              <a:gd name="connsiteY344" fmla="*/ 2068353 h 4181987"/>
              <a:gd name="connsiteX345" fmla="*/ 844537 w 4785878"/>
              <a:gd name="connsiteY345" fmla="*/ 2121704 h 4181987"/>
              <a:gd name="connsiteX346" fmla="*/ 838320 w 4785878"/>
              <a:gd name="connsiteY346" fmla="*/ 2158479 h 4181987"/>
              <a:gd name="connsiteX347" fmla="*/ 827957 w 4785878"/>
              <a:gd name="connsiteY347" fmla="*/ 2267769 h 4181987"/>
              <a:gd name="connsiteX348" fmla="*/ 811378 w 4785878"/>
              <a:gd name="connsiteY348" fmla="*/ 2400885 h 4181987"/>
              <a:gd name="connsiteX349" fmla="*/ 808269 w 4785878"/>
              <a:gd name="connsiteY349" fmla="*/ 2394152 h 4181987"/>
              <a:gd name="connsiteX350" fmla="*/ 804642 w 4785878"/>
              <a:gd name="connsiteY350" fmla="*/ 2394152 h 4181987"/>
              <a:gd name="connsiteX351" fmla="*/ 801533 w 4785878"/>
              <a:gd name="connsiteY351" fmla="*/ 2447502 h 4181987"/>
              <a:gd name="connsiteX352" fmla="*/ 801533 w 4785878"/>
              <a:gd name="connsiteY352" fmla="*/ 2547469 h 4181987"/>
              <a:gd name="connsiteX353" fmla="*/ 797907 w 4785878"/>
              <a:gd name="connsiteY353" fmla="*/ 2557310 h 4181987"/>
              <a:gd name="connsiteX354" fmla="*/ 788062 w 4785878"/>
              <a:gd name="connsiteY354" fmla="*/ 2593567 h 4181987"/>
              <a:gd name="connsiteX355" fmla="*/ 784953 w 4785878"/>
              <a:gd name="connsiteY355" fmla="*/ 2667118 h 4181987"/>
              <a:gd name="connsiteX356" fmla="*/ 784953 w 4785878"/>
              <a:gd name="connsiteY356" fmla="*/ 2700267 h 4181987"/>
              <a:gd name="connsiteX357" fmla="*/ 801533 w 4785878"/>
              <a:gd name="connsiteY357" fmla="*/ 2643810 h 4181987"/>
              <a:gd name="connsiteX358" fmla="*/ 808269 w 4785878"/>
              <a:gd name="connsiteY358" fmla="*/ 2676959 h 4181987"/>
              <a:gd name="connsiteX359" fmla="*/ 808269 w 4785878"/>
              <a:gd name="connsiteY359" fmla="*/ 2703375 h 4181987"/>
              <a:gd name="connsiteX360" fmla="*/ 804642 w 4785878"/>
              <a:gd name="connsiteY360" fmla="*/ 2753100 h 4181987"/>
              <a:gd name="connsiteX361" fmla="*/ 808269 w 4785878"/>
              <a:gd name="connsiteY361" fmla="*/ 2766567 h 4181987"/>
              <a:gd name="connsiteX362" fmla="*/ 811378 w 4785878"/>
              <a:gd name="connsiteY362" fmla="*/ 2789875 h 4181987"/>
              <a:gd name="connsiteX363" fmla="*/ 821222 w 4785878"/>
              <a:gd name="connsiteY363" fmla="*/ 2889842 h 4181987"/>
              <a:gd name="connsiteX364" fmla="*/ 831584 w 4785878"/>
              <a:gd name="connsiteY364" fmla="*/ 2986183 h 4181987"/>
              <a:gd name="connsiteX365" fmla="*/ 827957 w 4785878"/>
              <a:gd name="connsiteY365" fmla="*/ 3035907 h 4181987"/>
              <a:gd name="connsiteX366" fmla="*/ 827957 w 4785878"/>
              <a:gd name="connsiteY366" fmla="*/ 3092365 h 4181987"/>
              <a:gd name="connsiteX367" fmla="*/ 834693 w 4785878"/>
              <a:gd name="connsiteY367" fmla="*/ 3095991 h 4181987"/>
              <a:gd name="connsiteX368" fmla="*/ 841428 w 4785878"/>
              <a:gd name="connsiteY368" fmla="*/ 3099098 h 4181987"/>
              <a:gd name="connsiteX369" fmla="*/ 841428 w 4785878"/>
              <a:gd name="connsiteY369" fmla="*/ 3152449 h 4181987"/>
              <a:gd name="connsiteX370" fmla="*/ 848164 w 4785878"/>
              <a:gd name="connsiteY370" fmla="*/ 3169023 h 4181987"/>
              <a:gd name="connsiteX371" fmla="*/ 848164 w 4785878"/>
              <a:gd name="connsiteY371" fmla="*/ 3175757 h 4181987"/>
              <a:gd name="connsiteX372" fmla="*/ 851273 w 4785878"/>
              <a:gd name="connsiteY372" fmla="*/ 3218748 h 4181987"/>
              <a:gd name="connsiteX373" fmla="*/ 858008 w 4785878"/>
              <a:gd name="connsiteY373" fmla="*/ 3261739 h 4181987"/>
              <a:gd name="connsiteX374" fmla="*/ 858008 w 4785878"/>
              <a:gd name="connsiteY374" fmla="*/ 3285047 h 4181987"/>
              <a:gd name="connsiteX375" fmla="*/ 871479 w 4785878"/>
              <a:gd name="connsiteY375" fmla="*/ 3394855 h 4181987"/>
              <a:gd name="connsiteX376" fmla="*/ 878215 w 4785878"/>
              <a:gd name="connsiteY376" fmla="*/ 3418163 h 4181987"/>
              <a:gd name="connsiteX377" fmla="*/ 891168 w 4785878"/>
              <a:gd name="connsiteY377" fmla="*/ 3405214 h 4181987"/>
              <a:gd name="connsiteX378" fmla="*/ 1094271 w 4785878"/>
              <a:gd name="connsiteY378" fmla="*/ 3032799 h 4181987"/>
              <a:gd name="connsiteX379" fmla="*/ 1204113 w 4785878"/>
              <a:gd name="connsiteY379" fmla="*/ 2819917 h 4181987"/>
              <a:gd name="connsiteX380" fmla="*/ 1233646 w 4785878"/>
              <a:gd name="connsiteY380" fmla="*/ 2763459 h 4181987"/>
              <a:gd name="connsiteX381" fmla="*/ 1283904 w 4785878"/>
              <a:gd name="connsiteY381" fmla="*/ 2670226 h 4181987"/>
              <a:gd name="connsiteX382" fmla="*/ 1330017 w 4785878"/>
              <a:gd name="connsiteY382" fmla="*/ 2567151 h 4181987"/>
              <a:gd name="connsiteX383" fmla="*/ 1387010 w 4785878"/>
              <a:gd name="connsiteY383" fmla="*/ 2457343 h 4181987"/>
              <a:gd name="connsiteX384" fmla="*/ 1410325 w 4785878"/>
              <a:gd name="connsiteY384" fmla="*/ 2407619 h 4181987"/>
              <a:gd name="connsiteX385" fmla="*/ 1503069 w 4785878"/>
              <a:gd name="connsiteY385" fmla="*/ 2194736 h 4181987"/>
              <a:gd name="connsiteX386" fmla="*/ 1589595 w 4785878"/>
              <a:gd name="connsiteY386" fmla="*/ 1995321 h 4181987"/>
              <a:gd name="connsiteX387" fmla="*/ 1616537 w 4785878"/>
              <a:gd name="connsiteY387" fmla="*/ 1941971 h 4181987"/>
              <a:gd name="connsiteX388" fmla="*/ 1639853 w 4785878"/>
              <a:gd name="connsiteY388" fmla="*/ 1885513 h 4181987"/>
              <a:gd name="connsiteX389" fmla="*/ 1679748 w 4785878"/>
              <a:gd name="connsiteY389" fmla="*/ 1816106 h 4181987"/>
              <a:gd name="connsiteX390" fmla="*/ 1696328 w 4785878"/>
              <a:gd name="connsiteY390" fmla="*/ 1765863 h 4181987"/>
              <a:gd name="connsiteX391" fmla="*/ 1716017 w 4785878"/>
              <a:gd name="connsiteY391" fmla="*/ 1722873 h 4181987"/>
              <a:gd name="connsiteX392" fmla="*/ 1725861 w 4785878"/>
              <a:gd name="connsiteY392" fmla="*/ 1692831 h 4181987"/>
              <a:gd name="connsiteX393" fmla="*/ 1742441 w 4785878"/>
              <a:gd name="connsiteY393" fmla="*/ 1536406 h 4181987"/>
              <a:gd name="connsiteX394" fmla="*/ 1746067 w 4785878"/>
              <a:gd name="connsiteY394" fmla="*/ 1460266 h 4181987"/>
              <a:gd name="connsiteX395" fmla="*/ 1739332 w 4785878"/>
              <a:gd name="connsiteY395" fmla="*/ 1430224 h 4181987"/>
              <a:gd name="connsiteX396" fmla="*/ 1746067 w 4785878"/>
              <a:gd name="connsiteY396" fmla="*/ 1376874 h 4181987"/>
              <a:gd name="connsiteX397" fmla="*/ 1759021 w 4785878"/>
              <a:gd name="connsiteY397" fmla="*/ 1263958 h 4181987"/>
              <a:gd name="connsiteX398" fmla="*/ 1776119 w 4785878"/>
              <a:gd name="connsiteY398" fmla="*/ 1167617 h 4181987"/>
              <a:gd name="connsiteX399" fmla="*/ 1779228 w 4785878"/>
              <a:gd name="connsiteY399" fmla="*/ 1141201 h 4181987"/>
              <a:gd name="connsiteX400" fmla="*/ 1802543 w 4785878"/>
              <a:gd name="connsiteY400" fmla="*/ 938160 h 4181987"/>
              <a:gd name="connsiteX401" fmla="*/ 1855909 w 4785878"/>
              <a:gd name="connsiteY401" fmla="*/ 638777 h 4181987"/>
              <a:gd name="connsiteX402" fmla="*/ 1935700 w 4785878"/>
              <a:gd name="connsiteY402" fmla="*/ 392745 h 4181987"/>
              <a:gd name="connsiteX403" fmla="*/ 1942436 w 4785878"/>
              <a:gd name="connsiteY403" fmla="*/ 373063 h 4181987"/>
              <a:gd name="connsiteX404" fmla="*/ 1968860 w 4785878"/>
              <a:gd name="connsiteY404" fmla="*/ 339913 h 4181987"/>
              <a:gd name="connsiteX405" fmla="*/ 1998911 w 4785878"/>
              <a:gd name="connsiteY405" fmla="*/ 326445 h 4181987"/>
              <a:gd name="connsiteX406" fmla="*/ 2005646 w 4785878"/>
              <a:gd name="connsiteY406" fmla="*/ 323338 h 4181987"/>
              <a:gd name="connsiteX407" fmla="*/ 2041915 w 4785878"/>
              <a:gd name="connsiteY407" fmla="*/ 289670 h 4181987"/>
              <a:gd name="connsiteX408" fmla="*/ 2081810 w 4785878"/>
              <a:gd name="connsiteY408" fmla="*/ 263254 h 4181987"/>
              <a:gd name="connsiteX409" fmla="*/ 2111861 w 4785878"/>
              <a:gd name="connsiteY409" fmla="*/ 213530 h 4181987"/>
              <a:gd name="connsiteX410" fmla="*/ 2114970 w 4785878"/>
              <a:gd name="connsiteY410" fmla="*/ 206796 h 4181987"/>
              <a:gd name="connsiteX411" fmla="*/ 2138286 w 4785878"/>
              <a:gd name="connsiteY411" fmla="*/ 193329 h 4181987"/>
              <a:gd name="connsiteX412" fmla="*/ 2198387 w 4785878"/>
              <a:gd name="connsiteY412" fmla="*/ 183488 h 4181987"/>
              <a:gd name="connsiteX413" fmla="*/ 2357969 w 4785878"/>
              <a:gd name="connsiteY413" fmla="*/ 190222 h 4181987"/>
              <a:gd name="connsiteX414" fmla="*/ 2470919 w 4785878"/>
              <a:gd name="connsiteY414" fmla="*/ 196955 h 4181987"/>
              <a:gd name="connsiteX415" fmla="*/ 2564181 w 4785878"/>
              <a:gd name="connsiteY415" fmla="*/ 213530 h 4181987"/>
              <a:gd name="connsiteX416" fmla="*/ 2653816 w 4785878"/>
              <a:gd name="connsiteY416" fmla="*/ 249788 h 4181987"/>
              <a:gd name="connsiteX417" fmla="*/ 2660552 w 4785878"/>
              <a:gd name="connsiteY417" fmla="*/ 253413 h 4181987"/>
              <a:gd name="connsiteX418" fmla="*/ 2756922 w 4785878"/>
              <a:gd name="connsiteY418" fmla="*/ 309871 h 4181987"/>
              <a:gd name="connsiteX419" fmla="*/ 2823760 w 4785878"/>
              <a:gd name="connsiteY419" fmla="*/ 359595 h 4181987"/>
              <a:gd name="connsiteX420" fmla="*/ 2846557 w 4785878"/>
              <a:gd name="connsiteY420" fmla="*/ 399479 h 4181987"/>
              <a:gd name="connsiteX421" fmla="*/ 2880235 w 4785878"/>
              <a:gd name="connsiteY421" fmla="*/ 485978 h 4181987"/>
              <a:gd name="connsiteX422" fmla="*/ 2883344 w 4785878"/>
              <a:gd name="connsiteY422" fmla="*/ 519128 h 4181987"/>
              <a:gd name="connsiteX423" fmla="*/ 2860028 w 4785878"/>
              <a:gd name="connsiteY423" fmla="*/ 638777 h 4181987"/>
              <a:gd name="connsiteX424" fmla="*/ 2853292 w 4785878"/>
              <a:gd name="connsiteY424" fmla="*/ 748585 h 4181987"/>
              <a:gd name="connsiteX425" fmla="*/ 2836713 w 4785878"/>
              <a:gd name="connsiteY425" fmla="*/ 831977 h 4181987"/>
              <a:gd name="connsiteX426" fmla="*/ 2803553 w 4785878"/>
              <a:gd name="connsiteY426" fmla="*/ 981150 h 4181987"/>
              <a:gd name="connsiteX427" fmla="*/ 2796817 w 4785878"/>
              <a:gd name="connsiteY427" fmla="*/ 1014818 h 4181987"/>
              <a:gd name="connsiteX428" fmla="*/ 2783864 w 4785878"/>
              <a:gd name="connsiteY428" fmla="*/ 1061435 h 4181987"/>
              <a:gd name="connsiteX429" fmla="*/ 2766766 w 4785878"/>
              <a:gd name="connsiteY429" fmla="*/ 1151042 h 4181987"/>
              <a:gd name="connsiteX430" fmla="*/ 2753814 w 4785878"/>
              <a:gd name="connsiteY430" fmla="*/ 1233916 h 4181987"/>
              <a:gd name="connsiteX431" fmla="*/ 2723762 w 4785878"/>
              <a:gd name="connsiteY431" fmla="*/ 1393448 h 4181987"/>
              <a:gd name="connsiteX432" fmla="*/ 2707182 w 4785878"/>
              <a:gd name="connsiteY432" fmla="*/ 1500149 h 4181987"/>
              <a:gd name="connsiteX433" fmla="*/ 2693711 w 4785878"/>
              <a:gd name="connsiteY433" fmla="*/ 1540032 h 4181987"/>
              <a:gd name="connsiteX434" fmla="*/ 2693711 w 4785878"/>
              <a:gd name="connsiteY434" fmla="*/ 1573181 h 4181987"/>
              <a:gd name="connsiteX435" fmla="*/ 2693711 w 4785878"/>
              <a:gd name="connsiteY435" fmla="*/ 1599597 h 4181987"/>
              <a:gd name="connsiteX436" fmla="*/ 2660552 w 4785878"/>
              <a:gd name="connsiteY436" fmla="*/ 1659681 h 4181987"/>
              <a:gd name="connsiteX437" fmla="*/ 2653816 w 4785878"/>
              <a:gd name="connsiteY437" fmla="*/ 1679364 h 4181987"/>
              <a:gd name="connsiteX438" fmla="*/ 2647080 w 4785878"/>
              <a:gd name="connsiteY438" fmla="*/ 1729606 h 4181987"/>
              <a:gd name="connsiteX439" fmla="*/ 2647080 w 4785878"/>
              <a:gd name="connsiteY439" fmla="*/ 1739447 h 4181987"/>
              <a:gd name="connsiteX440" fmla="*/ 2640863 w 4785878"/>
              <a:gd name="connsiteY440" fmla="*/ 1769489 h 4181987"/>
              <a:gd name="connsiteX441" fmla="*/ 2630500 w 4785878"/>
              <a:gd name="connsiteY441" fmla="*/ 1792797 h 4181987"/>
              <a:gd name="connsiteX442" fmla="*/ 2630500 w 4785878"/>
              <a:gd name="connsiteY442" fmla="*/ 1779330 h 4181987"/>
              <a:gd name="connsiteX443" fmla="*/ 2630500 w 4785878"/>
              <a:gd name="connsiteY443" fmla="*/ 1769489 h 4181987"/>
              <a:gd name="connsiteX444" fmla="*/ 2630500 w 4785878"/>
              <a:gd name="connsiteY444" fmla="*/ 1725980 h 4181987"/>
              <a:gd name="connsiteX445" fmla="*/ 2634127 w 4785878"/>
              <a:gd name="connsiteY445" fmla="*/ 1673148 h 4181987"/>
              <a:gd name="connsiteX446" fmla="*/ 2627392 w 4785878"/>
              <a:gd name="connsiteY446" fmla="*/ 1662789 h 4181987"/>
              <a:gd name="connsiteX447" fmla="*/ 2620656 w 4785878"/>
              <a:gd name="connsiteY447" fmla="*/ 1679364 h 4181987"/>
              <a:gd name="connsiteX448" fmla="*/ 2617548 w 4785878"/>
              <a:gd name="connsiteY448" fmla="*/ 1749289 h 4181987"/>
              <a:gd name="connsiteX449" fmla="*/ 2610812 w 4785878"/>
              <a:gd name="connsiteY449" fmla="*/ 1859097 h 4181987"/>
              <a:gd name="connsiteX450" fmla="*/ 2604077 w 4785878"/>
              <a:gd name="connsiteY450" fmla="*/ 1955438 h 4181987"/>
              <a:gd name="connsiteX451" fmla="*/ 2604077 w 4785878"/>
              <a:gd name="connsiteY451" fmla="*/ 1995321 h 4181987"/>
              <a:gd name="connsiteX452" fmla="*/ 2604077 w 4785878"/>
              <a:gd name="connsiteY452" fmla="*/ 2005162 h 4181987"/>
              <a:gd name="connsiteX453" fmla="*/ 2600968 w 4785878"/>
              <a:gd name="connsiteY453" fmla="*/ 2071979 h 4181987"/>
              <a:gd name="connsiteX454" fmla="*/ 2600968 w 4785878"/>
              <a:gd name="connsiteY454" fmla="*/ 2148120 h 4181987"/>
              <a:gd name="connsiteX455" fmla="*/ 2597341 w 4785878"/>
              <a:gd name="connsiteY455" fmla="*/ 2211311 h 4181987"/>
              <a:gd name="connsiteX456" fmla="*/ 2597341 w 4785878"/>
              <a:gd name="connsiteY456" fmla="*/ 2278128 h 4181987"/>
              <a:gd name="connsiteX457" fmla="*/ 2594232 w 4785878"/>
              <a:gd name="connsiteY457" fmla="*/ 2330960 h 4181987"/>
              <a:gd name="connsiteX458" fmla="*/ 2587496 w 4785878"/>
              <a:gd name="connsiteY458" fmla="*/ 2344427 h 4181987"/>
              <a:gd name="connsiteX459" fmla="*/ 2583870 w 4785878"/>
              <a:gd name="connsiteY459" fmla="*/ 2367736 h 4181987"/>
              <a:gd name="connsiteX460" fmla="*/ 2597341 w 4785878"/>
              <a:gd name="connsiteY460" fmla="*/ 2357894 h 4181987"/>
              <a:gd name="connsiteX461" fmla="*/ 2600968 w 4785878"/>
              <a:gd name="connsiteY461" fmla="*/ 2381203 h 4181987"/>
              <a:gd name="connsiteX462" fmla="*/ 2607185 w 4785878"/>
              <a:gd name="connsiteY462" fmla="*/ 2507586 h 4181987"/>
              <a:gd name="connsiteX463" fmla="*/ 2604077 w 4785878"/>
              <a:gd name="connsiteY463" fmla="*/ 2587352 h 4181987"/>
              <a:gd name="connsiteX464" fmla="*/ 2607185 w 4785878"/>
              <a:gd name="connsiteY464" fmla="*/ 2603927 h 4181987"/>
              <a:gd name="connsiteX465" fmla="*/ 2604077 w 4785878"/>
              <a:gd name="connsiteY465" fmla="*/ 2620501 h 4181987"/>
              <a:gd name="connsiteX466" fmla="*/ 2607185 w 4785878"/>
              <a:gd name="connsiteY466" fmla="*/ 2656759 h 4181987"/>
              <a:gd name="connsiteX467" fmla="*/ 2613921 w 4785878"/>
              <a:gd name="connsiteY467" fmla="*/ 2683693 h 4181987"/>
              <a:gd name="connsiteX468" fmla="*/ 2607185 w 4785878"/>
              <a:gd name="connsiteY468" fmla="*/ 2729791 h 4181987"/>
              <a:gd name="connsiteX469" fmla="*/ 2610812 w 4785878"/>
              <a:gd name="connsiteY469" fmla="*/ 2746884 h 4181987"/>
              <a:gd name="connsiteX470" fmla="*/ 2613921 w 4785878"/>
              <a:gd name="connsiteY470" fmla="*/ 2796608 h 4181987"/>
              <a:gd name="connsiteX471" fmla="*/ 2613921 w 4785878"/>
              <a:gd name="connsiteY471" fmla="*/ 2853066 h 4181987"/>
              <a:gd name="connsiteX472" fmla="*/ 2613921 w 4785878"/>
              <a:gd name="connsiteY472" fmla="*/ 2889842 h 4181987"/>
              <a:gd name="connsiteX473" fmla="*/ 2604077 w 4785878"/>
              <a:gd name="connsiteY473" fmla="*/ 2899683 h 4181987"/>
              <a:gd name="connsiteX474" fmla="*/ 2607185 w 4785878"/>
              <a:gd name="connsiteY474" fmla="*/ 2909524 h 4181987"/>
              <a:gd name="connsiteX475" fmla="*/ 2613921 w 4785878"/>
              <a:gd name="connsiteY475" fmla="*/ 2929725 h 4181987"/>
              <a:gd name="connsiteX476" fmla="*/ 2617548 w 4785878"/>
              <a:gd name="connsiteY476" fmla="*/ 2953033 h 4181987"/>
              <a:gd name="connsiteX477" fmla="*/ 2617548 w 4785878"/>
              <a:gd name="connsiteY477" fmla="*/ 2962874 h 4181987"/>
              <a:gd name="connsiteX478" fmla="*/ 2613921 w 4785878"/>
              <a:gd name="connsiteY478" fmla="*/ 2989290 h 4181987"/>
              <a:gd name="connsiteX479" fmla="*/ 2604077 w 4785878"/>
              <a:gd name="connsiteY479" fmla="*/ 3019332 h 4181987"/>
              <a:gd name="connsiteX480" fmla="*/ 2600968 w 4785878"/>
              <a:gd name="connsiteY480" fmla="*/ 3042640 h 4181987"/>
              <a:gd name="connsiteX481" fmla="*/ 2600968 w 4785878"/>
              <a:gd name="connsiteY481" fmla="*/ 3099098 h 4181987"/>
              <a:gd name="connsiteX482" fmla="*/ 2607185 w 4785878"/>
              <a:gd name="connsiteY482" fmla="*/ 3145715 h 4181987"/>
              <a:gd name="connsiteX483" fmla="*/ 2610812 w 4785878"/>
              <a:gd name="connsiteY483" fmla="*/ 3165398 h 4181987"/>
              <a:gd name="connsiteX484" fmla="*/ 2620656 w 4785878"/>
              <a:gd name="connsiteY484" fmla="*/ 3245164 h 4181987"/>
              <a:gd name="connsiteX485" fmla="*/ 2620656 w 4785878"/>
              <a:gd name="connsiteY485" fmla="*/ 3278831 h 4181987"/>
              <a:gd name="connsiteX486" fmla="*/ 2627392 w 4785878"/>
              <a:gd name="connsiteY486" fmla="*/ 3311981 h 4181987"/>
              <a:gd name="connsiteX487" fmla="*/ 2627392 w 4785878"/>
              <a:gd name="connsiteY487" fmla="*/ 3321822 h 4181987"/>
              <a:gd name="connsiteX488" fmla="*/ 2620656 w 4785878"/>
              <a:gd name="connsiteY488" fmla="*/ 3348238 h 4181987"/>
              <a:gd name="connsiteX489" fmla="*/ 2617548 w 4785878"/>
              <a:gd name="connsiteY489" fmla="*/ 3354972 h 4181987"/>
              <a:gd name="connsiteX490" fmla="*/ 2604077 w 4785878"/>
              <a:gd name="connsiteY490" fmla="*/ 3394855 h 4181987"/>
              <a:gd name="connsiteX491" fmla="*/ 2607185 w 4785878"/>
              <a:gd name="connsiteY491" fmla="*/ 3405214 h 4181987"/>
              <a:gd name="connsiteX492" fmla="*/ 2610812 w 4785878"/>
              <a:gd name="connsiteY492" fmla="*/ 3391747 h 4181987"/>
              <a:gd name="connsiteX493" fmla="*/ 2620656 w 4785878"/>
              <a:gd name="connsiteY493" fmla="*/ 3385014 h 4181987"/>
              <a:gd name="connsiteX494" fmla="*/ 2623765 w 4785878"/>
              <a:gd name="connsiteY494" fmla="*/ 3381906 h 4181987"/>
              <a:gd name="connsiteX495" fmla="*/ 2630500 w 4785878"/>
              <a:gd name="connsiteY495" fmla="*/ 3361705 h 4181987"/>
              <a:gd name="connsiteX496" fmla="*/ 2634127 w 4785878"/>
              <a:gd name="connsiteY496" fmla="*/ 3338397 h 4181987"/>
              <a:gd name="connsiteX497" fmla="*/ 2650707 w 4785878"/>
              <a:gd name="connsiteY497" fmla="*/ 3408322 h 4181987"/>
              <a:gd name="connsiteX498" fmla="*/ 2667287 w 4785878"/>
              <a:gd name="connsiteY498" fmla="*/ 3451313 h 4181987"/>
              <a:gd name="connsiteX499" fmla="*/ 2717027 w 4785878"/>
              <a:gd name="connsiteY499" fmla="*/ 3408322 h 4181987"/>
              <a:gd name="connsiteX500" fmla="*/ 2890079 w 4785878"/>
              <a:gd name="connsiteY500" fmla="*/ 3192332 h 4181987"/>
              <a:gd name="connsiteX501" fmla="*/ 2983341 w 4785878"/>
              <a:gd name="connsiteY501" fmla="*/ 3062323 h 4181987"/>
              <a:gd name="connsiteX502" fmla="*/ 3119607 w 4785878"/>
              <a:gd name="connsiteY502" fmla="*/ 2856692 h 4181987"/>
              <a:gd name="connsiteX503" fmla="*/ 3258981 w 4785878"/>
              <a:gd name="connsiteY503" fmla="*/ 2627235 h 4181987"/>
              <a:gd name="connsiteX504" fmla="*/ 3349135 w 4785878"/>
              <a:gd name="connsiteY504" fmla="*/ 2470810 h 4181987"/>
              <a:gd name="connsiteX505" fmla="*/ 3455349 w 4785878"/>
              <a:gd name="connsiteY505" fmla="*/ 2278128 h 4181987"/>
              <a:gd name="connsiteX506" fmla="*/ 3555346 w 4785878"/>
              <a:gd name="connsiteY506" fmla="*/ 2078195 h 4181987"/>
              <a:gd name="connsiteX507" fmla="*/ 3624774 w 4785878"/>
              <a:gd name="connsiteY507" fmla="*/ 1932129 h 4181987"/>
              <a:gd name="connsiteX508" fmla="*/ 3708192 w 4785878"/>
              <a:gd name="connsiteY508" fmla="*/ 1762756 h 4181987"/>
              <a:gd name="connsiteX509" fmla="*/ 3791092 w 4785878"/>
              <a:gd name="connsiteY509" fmla="*/ 1586648 h 4181987"/>
              <a:gd name="connsiteX510" fmla="*/ 3857929 w 4785878"/>
              <a:gd name="connsiteY510" fmla="*/ 1446799 h 4181987"/>
              <a:gd name="connsiteX511" fmla="*/ 3947564 w 4785878"/>
              <a:gd name="connsiteY511" fmla="*/ 1244275 h 4181987"/>
              <a:gd name="connsiteX512" fmla="*/ 4123725 w 4785878"/>
              <a:gd name="connsiteY512" fmla="*/ 785360 h 4181987"/>
              <a:gd name="connsiteX513" fmla="*/ 4167248 w 4785878"/>
              <a:gd name="connsiteY513" fmla="*/ 622202 h 4181987"/>
              <a:gd name="connsiteX514" fmla="*/ 4183827 w 4785878"/>
              <a:gd name="connsiteY514" fmla="*/ 452829 h 4181987"/>
              <a:gd name="connsiteX515" fmla="*/ 4193671 w 4785878"/>
              <a:gd name="connsiteY515" fmla="*/ 369436 h 4181987"/>
              <a:gd name="connsiteX516" fmla="*/ 4216987 w 4785878"/>
              <a:gd name="connsiteY516" fmla="*/ 319712 h 4181987"/>
              <a:gd name="connsiteX517" fmla="*/ 4223723 w 4785878"/>
              <a:gd name="connsiteY517" fmla="*/ 296404 h 4181987"/>
              <a:gd name="connsiteX518" fmla="*/ 4236676 w 4785878"/>
              <a:gd name="connsiteY518" fmla="*/ 269988 h 4181987"/>
              <a:gd name="connsiteX519" fmla="*/ 4250147 w 4785878"/>
              <a:gd name="connsiteY519" fmla="*/ 263254 h 4181987"/>
              <a:gd name="connsiteX520" fmla="*/ 4277089 w 4785878"/>
              <a:gd name="connsiteY520" fmla="*/ 220264 h 4181987"/>
              <a:gd name="connsiteX521" fmla="*/ 4310249 w 4785878"/>
              <a:gd name="connsiteY521" fmla="*/ 160180 h 4181987"/>
              <a:gd name="connsiteX522" fmla="*/ 4323202 w 4785878"/>
              <a:gd name="connsiteY522" fmla="*/ 130138 h 4181987"/>
              <a:gd name="connsiteX523" fmla="*/ 4353253 w 4785878"/>
              <a:gd name="connsiteY523" fmla="*/ 96989 h 4181987"/>
              <a:gd name="connsiteX524" fmla="*/ 4436670 w 4785878"/>
              <a:gd name="connsiteY524" fmla="*/ 47264 h 4181987"/>
              <a:gd name="connsiteX525" fmla="*/ 4463095 w 4785878"/>
              <a:gd name="connsiteY525" fmla="*/ 30689 h 4181987"/>
              <a:gd name="connsiteX526" fmla="*/ 4489519 w 4785878"/>
              <a:gd name="connsiteY526" fmla="*/ 23955 h 4181987"/>
              <a:gd name="connsiteX527" fmla="*/ 4545994 w 4785878"/>
              <a:gd name="connsiteY527" fmla="*/ 7381 h 4181987"/>
              <a:gd name="connsiteX528" fmla="*/ 4569309 w 4785878"/>
              <a:gd name="connsiteY528" fmla="*/ 0 h 418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4785878" h="4181987">
                <a:moveTo>
                  <a:pt x="1968860" y="3880186"/>
                </a:moveTo>
                <a:cubicBezTo>
                  <a:pt x="1975595" y="3886919"/>
                  <a:pt x="1971968" y="3900386"/>
                  <a:pt x="1982331" y="3907120"/>
                </a:cubicBezTo>
                <a:cubicBezTo>
                  <a:pt x="1992175" y="3913335"/>
                  <a:pt x="1992175" y="3926802"/>
                  <a:pt x="2002020" y="3933536"/>
                </a:cubicBezTo>
                <a:cubicBezTo>
                  <a:pt x="1998911" y="3913335"/>
                  <a:pt x="1982331" y="3896760"/>
                  <a:pt x="1968860" y="3880186"/>
                </a:cubicBezTo>
                <a:close/>
                <a:moveTo>
                  <a:pt x="2580761" y="2826650"/>
                </a:moveTo>
                <a:cubicBezTo>
                  <a:pt x="2574025" y="2826650"/>
                  <a:pt x="2574025" y="2833384"/>
                  <a:pt x="2570916" y="2836491"/>
                </a:cubicBezTo>
                <a:cubicBezTo>
                  <a:pt x="2570916" y="2839599"/>
                  <a:pt x="2570916" y="2843225"/>
                  <a:pt x="2570916" y="2846333"/>
                </a:cubicBezTo>
                <a:cubicBezTo>
                  <a:pt x="2567290" y="2869641"/>
                  <a:pt x="2580761" y="2892949"/>
                  <a:pt x="2570916" y="2919883"/>
                </a:cubicBezTo>
                <a:cubicBezTo>
                  <a:pt x="2580761" y="2939566"/>
                  <a:pt x="2577652" y="2959767"/>
                  <a:pt x="2580761" y="2976341"/>
                </a:cubicBezTo>
                <a:cubicBezTo>
                  <a:pt x="2583870" y="2996024"/>
                  <a:pt x="2580761" y="3012599"/>
                  <a:pt x="2590605" y="3032799"/>
                </a:cubicBezTo>
                <a:cubicBezTo>
                  <a:pt x="2604077" y="3012599"/>
                  <a:pt x="2600968" y="2992916"/>
                  <a:pt x="2600968" y="2972716"/>
                </a:cubicBezTo>
                <a:cubicBezTo>
                  <a:pt x="2600968" y="2942674"/>
                  <a:pt x="2594232" y="2916258"/>
                  <a:pt x="2594232" y="2886216"/>
                </a:cubicBezTo>
                <a:cubicBezTo>
                  <a:pt x="2594232" y="2876375"/>
                  <a:pt x="2594232" y="2862908"/>
                  <a:pt x="2583870" y="2856692"/>
                </a:cubicBezTo>
                <a:cubicBezTo>
                  <a:pt x="2577652" y="2853066"/>
                  <a:pt x="2577652" y="2846333"/>
                  <a:pt x="2580761" y="2839599"/>
                </a:cubicBezTo>
                <a:cubicBezTo>
                  <a:pt x="2583870" y="2836491"/>
                  <a:pt x="2583870" y="2829758"/>
                  <a:pt x="2580761" y="2826650"/>
                </a:cubicBezTo>
                <a:close/>
                <a:moveTo>
                  <a:pt x="797907" y="2813183"/>
                </a:moveTo>
                <a:cubicBezTo>
                  <a:pt x="801533" y="2856692"/>
                  <a:pt x="801533" y="2902791"/>
                  <a:pt x="811378" y="2946299"/>
                </a:cubicBezTo>
                <a:cubicBezTo>
                  <a:pt x="815005" y="2922991"/>
                  <a:pt x="811378" y="2896575"/>
                  <a:pt x="808269" y="2873267"/>
                </a:cubicBezTo>
                <a:cubicBezTo>
                  <a:pt x="804642" y="2866533"/>
                  <a:pt x="801533" y="2856692"/>
                  <a:pt x="804642" y="2849958"/>
                </a:cubicBezTo>
                <a:cubicBezTo>
                  <a:pt x="808269" y="2836491"/>
                  <a:pt x="804642" y="2823024"/>
                  <a:pt x="797907" y="2813183"/>
                </a:cubicBezTo>
                <a:close/>
                <a:moveTo>
                  <a:pt x="768374" y="2713216"/>
                </a:moveTo>
                <a:cubicBezTo>
                  <a:pt x="758011" y="2723576"/>
                  <a:pt x="761638" y="2736525"/>
                  <a:pt x="761638" y="2746884"/>
                </a:cubicBezTo>
                <a:cubicBezTo>
                  <a:pt x="761638" y="2756725"/>
                  <a:pt x="764747" y="2770192"/>
                  <a:pt x="758011" y="2776408"/>
                </a:cubicBezTo>
                <a:cubicBezTo>
                  <a:pt x="751794" y="2786767"/>
                  <a:pt x="751794" y="2799716"/>
                  <a:pt x="751794" y="2810075"/>
                </a:cubicBezTo>
                <a:cubicBezTo>
                  <a:pt x="754903" y="2823024"/>
                  <a:pt x="754903" y="2836491"/>
                  <a:pt x="751794" y="2849958"/>
                </a:cubicBezTo>
                <a:cubicBezTo>
                  <a:pt x="748167" y="2862908"/>
                  <a:pt x="741432" y="2873267"/>
                  <a:pt x="751794" y="2886216"/>
                </a:cubicBezTo>
                <a:cubicBezTo>
                  <a:pt x="754903" y="2889842"/>
                  <a:pt x="751794" y="2892949"/>
                  <a:pt x="751794" y="2892949"/>
                </a:cubicBezTo>
                <a:cubicBezTo>
                  <a:pt x="748167" y="2909524"/>
                  <a:pt x="735214" y="2926099"/>
                  <a:pt x="738323" y="2942674"/>
                </a:cubicBezTo>
                <a:cubicBezTo>
                  <a:pt x="741432" y="2965982"/>
                  <a:pt x="738323" y="2989290"/>
                  <a:pt x="745058" y="3012599"/>
                </a:cubicBezTo>
                <a:cubicBezTo>
                  <a:pt x="751794" y="3042640"/>
                  <a:pt x="748167" y="3072682"/>
                  <a:pt x="754903" y="3102206"/>
                </a:cubicBezTo>
                <a:cubicBezTo>
                  <a:pt x="758011" y="3112565"/>
                  <a:pt x="754903" y="3122407"/>
                  <a:pt x="754903" y="3132248"/>
                </a:cubicBezTo>
                <a:cubicBezTo>
                  <a:pt x="754903" y="3148823"/>
                  <a:pt x="741432" y="3169023"/>
                  <a:pt x="758011" y="3185598"/>
                </a:cubicBezTo>
                <a:cubicBezTo>
                  <a:pt x="761638" y="3188706"/>
                  <a:pt x="758011" y="3192332"/>
                  <a:pt x="758011" y="3195439"/>
                </a:cubicBezTo>
                <a:cubicBezTo>
                  <a:pt x="754903" y="3205281"/>
                  <a:pt x="751794" y="3212014"/>
                  <a:pt x="754903" y="3221855"/>
                </a:cubicBezTo>
                <a:cubicBezTo>
                  <a:pt x="761638" y="3225481"/>
                  <a:pt x="761638" y="3215640"/>
                  <a:pt x="768374" y="3218748"/>
                </a:cubicBezTo>
                <a:cubicBezTo>
                  <a:pt x="768374" y="3228589"/>
                  <a:pt x="768374" y="3238948"/>
                  <a:pt x="768374" y="3248790"/>
                </a:cubicBezTo>
                <a:cubicBezTo>
                  <a:pt x="764747" y="3255523"/>
                  <a:pt x="764747" y="3258631"/>
                  <a:pt x="768374" y="3265364"/>
                </a:cubicBezTo>
                <a:cubicBezTo>
                  <a:pt x="771482" y="3278831"/>
                  <a:pt x="781327" y="3291780"/>
                  <a:pt x="771482" y="3308355"/>
                </a:cubicBezTo>
                <a:cubicBezTo>
                  <a:pt x="764747" y="3315089"/>
                  <a:pt x="768374" y="3328556"/>
                  <a:pt x="775109" y="3335289"/>
                </a:cubicBezTo>
                <a:cubicBezTo>
                  <a:pt x="778218" y="3342023"/>
                  <a:pt x="778218" y="3331664"/>
                  <a:pt x="781327" y="3335289"/>
                </a:cubicBezTo>
                <a:cubicBezTo>
                  <a:pt x="784953" y="3338397"/>
                  <a:pt x="784953" y="3342023"/>
                  <a:pt x="784953" y="3345131"/>
                </a:cubicBezTo>
                <a:cubicBezTo>
                  <a:pt x="781327" y="3354972"/>
                  <a:pt x="784953" y="3364813"/>
                  <a:pt x="788062" y="3375172"/>
                </a:cubicBezTo>
                <a:cubicBezTo>
                  <a:pt x="794798" y="3385014"/>
                  <a:pt x="791689" y="3398481"/>
                  <a:pt x="784953" y="3411430"/>
                </a:cubicBezTo>
                <a:cubicBezTo>
                  <a:pt x="768374" y="3358598"/>
                  <a:pt x="761638" y="3308355"/>
                  <a:pt x="745058" y="3258631"/>
                </a:cubicBezTo>
                <a:cubicBezTo>
                  <a:pt x="741432" y="3272098"/>
                  <a:pt x="735214" y="3285047"/>
                  <a:pt x="738323" y="3301622"/>
                </a:cubicBezTo>
                <a:cubicBezTo>
                  <a:pt x="745058" y="3335289"/>
                  <a:pt x="748167" y="3368439"/>
                  <a:pt x="751794" y="3401588"/>
                </a:cubicBezTo>
                <a:cubicBezTo>
                  <a:pt x="758011" y="3451313"/>
                  <a:pt x="771482" y="3501555"/>
                  <a:pt x="778218" y="3551280"/>
                </a:cubicBezTo>
                <a:cubicBezTo>
                  <a:pt x="778218" y="3558013"/>
                  <a:pt x="781327" y="3567854"/>
                  <a:pt x="788062" y="3574588"/>
                </a:cubicBezTo>
                <a:cubicBezTo>
                  <a:pt x="801533" y="3561121"/>
                  <a:pt x="804642" y="3551280"/>
                  <a:pt x="801533" y="3534705"/>
                </a:cubicBezTo>
                <a:cubicBezTo>
                  <a:pt x="791689" y="3504663"/>
                  <a:pt x="791689" y="3468406"/>
                  <a:pt x="784953" y="3438364"/>
                </a:cubicBezTo>
                <a:cubicBezTo>
                  <a:pt x="781327" y="3424897"/>
                  <a:pt x="784953" y="3418163"/>
                  <a:pt x="794798" y="3415055"/>
                </a:cubicBezTo>
                <a:cubicBezTo>
                  <a:pt x="797907" y="3421789"/>
                  <a:pt x="797907" y="3428005"/>
                  <a:pt x="801533" y="3431630"/>
                </a:cubicBezTo>
                <a:cubicBezTo>
                  <a:pt x="804642" y="3451313"/>
                  <a:pt x="811378" y="3468406"/>
                  <a:pt x="808269" y="3488088"/>
                </a:cubicBezTo>
                <a:cubicBezTo>
                  <a:pt x="808269" y="3504663"/>
                  <a:pt x="815005" y="3511396"/>
                  <a:pt x="821222" y="3524863"/>
                </a:cubicBezTo>
                <a:cubicBezTo>
                  <a:pt x="838320" y="3494822"/>
                  <a:pt x="854899" y="3471513"/>
                  <a:pt x="871479" y="3445097"/>
                </a:cubicBezTo>
                <a:cubicBezTo>
                  <a:pt x="874588" y="3438364"/>
                  <a:pt x="871479" y="3431630"/>
                  <a:pt x="871479" y="3424897"/>
                </a:cubicBezTo>
                <a:cubicBezTo>
                  <a:pt x="867853" y="3388121"/>
                  <a:pt x="858008" y="3351864"/>
                  <a:pt x="854899" y="3315089"/>
                </a:cubicBezTo>
                <a:cubicBezTo>
                  <a:pt x="848164" y="3275206"/>
                  <a:pt x="841428" y="3232215"/>
                  <a:pt x="838320" y="3192332"/>
                </a:cubicBezTo>
                <a:cubicBezTo>
                  <a:pt x="831584" y="3142089"/>
                  <a:pt x="818113" y="3095991"/>
                  <a:pt x="811378" y="3045748"/>
                </a:cubicBezTo>
                <a:cubicBezTo>
                  <a:pt x="801533" y="2965982"/>
                  <a:pt x="791689" y="2886216"/>
                  <a:pt x="781327" y="2806450"/>
                </a:cubicBezTo>
                <a:cubicBezTo>
                  <a:pt x="778218" y="2776408"/>
                  <a:pt x="778218" y="2746884"/>
                  <a:pt x="768374" y="2713216"/>
                </a:cubicBezTo>
                <a:close/>
                <a:moveTo>
                  <a:pt x="2567290" y="2686800"/>
                </a:moveTo>
                <a:cubicBezTo>
                  <a:pt x="2557445" y="2700267"/>
                  <a:pt x="2560554" y="2713216"/>
                  <a:pt x="2560554" y="2723576"/>
                </a:cubicBezTo>
                <a:cubicBezTo>
                  <a:pt x="2560554" y="2743258"/>
                  <a:pt x="2564181" y="2756725"/>
                  <a:pt x="2570916" y="2773300"/>
                </a:cubicBezTo>
                <a:cubicBezTo>
                  <a:pt x="2570916" y="2776408"/>
                  <a:pt x="2574025" y="2780034"/>
                  <a:pt x="2577652" y="2776408"/>
                </a:cubicBezTo>
                <a:cubicBezTo>
                  <a:pt x="2580761" y="2776408"/>
                  <a:pt x="2580761" y="2773300"/>
                  <a:pt x="2580761" y="2770192"/>
                </a:cubicBezTo>
                <a:cubicBezTo>
                  <a:pt x="2574025" y="2763459"/>
                  <a:pt x="2574025" y="2756725"/>
                  <a:pt x="2577652" y="2749992"/>
                </a:cubicBezTo>
                <a:cubicBezTo>
                  <a:pt x="2583870" y="2726683"/>
                  <a:pt x="2570916" y="2710109"/>
                  <a:pt x="2567290" y="2686800"/>
                </a:cubicBezTo>
                <a:close/>
                <a:moveTo>
                  <a:pt x="4569309" y="0"/>
                </a:moveTo>
                <a:cubicBezTo>
                  <a:pt x="4576822" y="0"/>
                  <a:pt x="4584335" y="2460"/>
                  <a:pt x="4592625" y="7381"/>
                </a:cubicBezTo>
                <a:cubicBezTo>
                  <a:pt x="4596252" y="10489"/>
                  <a:pt x="4602469" y="10489"/>
                  <a:pt x="4606096" y="7381"/>
                </a:cubicBezTo>
                <a:cubicBezTo>
                  <a:pt x="4615940" y="7381"/>
                  <a:pt x="4622676" y="3755"/>
                  <a:pt x="4632520" y="3755"/>
                </a:cubicBezTo>
                <a:cubicBezTo>
                  <a:pt x="4665680" y="-2461"/>
                  <a:pt x="4688996" y="10489"/>
                  <a:pt x="4709202" y="37423"/>
                </a:cubicBezTo>
                <a:cubicBezTo>
                  <a:pt x="4715938" y="47264"/>
                  <a:pt x="4722673" y="57105"/>
                  <a:pt x="4735626" y="63839"/>
                </a:cubicBezTo>
                <a:cubicBezTo>
                  <a:pt x="4742362" y="70573"/>
                  <a:pt x="4745471" y="77306"/>
                  <a:pt x="4749097" y="87147"/>
                </a:cubicBezTo>
                <a:cubicBezTo>
                  <a:pt x="4749097" y="103722"/>
                  <a:pt x="4755833" y="123404"/>
                  <a:pt x="4765677" y="136872"/>
                </a:cubicBezTo>
                <a:cubicBezTo>
                  <a:pt x="4775522" y="157072"/>
                  <a:pt x="4775522" y="176754"/>
                  <a:pt x="4782257" y="196955"/>
                </a:cubicBezTo>
                <a:cubicBezTo>
                  <a:pt x="4792101" y="223371"/>
                  <a:pt x="4779148" y="249788"/>
                  <a:pt x="4775522" y="276721"/>
                </a:cubicBezTo>
                <a:cubicBezTo>
                  <a:pt x="4768786" y="316604"/>
                  <a:pt x="4765677" y="352862"/>
                  <a:pt x="4749097" y="386529"/>
                </a:cubicBezTo>
                <a:cubicBezTo>
                  <a:pt x="4739253" y="412945"/>
                  <a:pt x="4725782" y="439361"/>
                  <a:pt x="4715938" y="469404"/>
                </a:cubicBezTo>
                <a:cubicBezTo>
                  <a:pt x="4705575" y="506179"/>
                  <a:pt x="4682260" y="539329"/>
                  <a:pt x="4662571" y="572478"/>
                </a:cubicBezTo>
                <a:cubicBezTo>
                  <a:pt x="4632520" y="615468"/>
                  <a:pt x="4602469" y="655352"/>
                  <a:pt x="4572936" y="698860"/>
                </a:cubicBezTo>
                <a:cubicBezTo>
                  <a:pt x="4556356" y="722169"/>
                  <a:pt x="4536150" y="745477"/>
                  <a:pt x="4519570" y="771893"/>
                </a:cubicBezTo>
                <a:cubicBezTo>
                  <a:pt x="4502990" y="798309"/>
                  <a:pt x="4486410" y="831977"/>
                  <a:pt x="4469830" y="858393"/>
                </a:cubicBezTo>
                <a:cubicBezTo>
                  <a:pt x="4459986" y="878075"/>
                  <a:pt x="4446515" y="891542"/>
                  <a:pt x="4436670" y="911743"/>
                </a:cubicBezTo>
                <a:cubicBezTo>
                  <a:pt x="4426308" y="931426"/>
                  <a:pt x="4406620" y="948001"/>
                  <a:pt x="4399884" y="968201"/>
                </a:cubicBezTo>
                <a:cubicBezTo>
                  <a:pt x="4399884" y="974935"/>
                  <a:pt x="4396775" y="974935"/>
                  <a:pt x="4393148" y="978043"/>
                </a:cubicBezTo>
                <a:cubicBezTo>
                  <a:pt x="4380195" y="984776"/>
                  <a:pt x="4369833" y="1001351"/>
                  <a:pt x="4369833" y="1017926"/>
                </a:cubicBezTo>
                <a:cubicBezTo>
                  <a:pt x="4366724" y="1027767"/>
                  <a:pt x="4366724" y="1038126"/>
                  <a:pt x="4356880" y="1044342"/>
                </a:cubicBezTo>
                <a:cubicBezTo>
                  <a:pt x="4340300" y="1061435"/>
                  <a:pt x="4323202" y="1081117"/>
                  <a:pt x="4313358" y="1104425"/>
                </a:cubicBezTo>
                <a:cubicBezTo>
                  <a:pt x="4300404" y="1137575"/>
                  <a:pt x="4283306" y="1170725"/>
                  <a:pt x="4266727" y="1200766"/>
                </a:cubicBezTo>
                <a:cubicBezTo>
                  <a:pt x="4259991" y="1217341"/>
                  <a:pt x="4256883" y="1230808"/>
                  <a:pt x="4253774" y="1244275"/>
                </a:cubicBezTo>
                <a:cubicBezTo>
                  <a:pt x="4240303" y="1270691"/>
                  <a:pt x="4226831" y="1294000"/>
                  <a:pt x="4213878" y="1317308"/>
                </a:cubicBezTo>
                <a:cubicBezTo>
                  <a:pt x="4210251" y="1320416"/>
                  <a:pt x="4210251" y="1320416"/>
                  <a:pt x="4213878" y="1324041"/>
                </a:cubicBezTo>
                <a:cubicBezTo>
                  <a:pt x="4220096" y="1327149"/>
                  <a:pt x="4213878" y="1333883"/>
                  <a:pt x="4213878" y="1336991"/>
                </a:cubicBezTo>
                <a:cubicBezTo>
                  <a:pt x="4193671" y="1360299"/>
                  <a:pt x="4186936" y="1390341"/>
                  <a:pt x="4167248" y="1416757"/>
                </a:cubicBezTo>
                <a:cubicBezTo>
                  <a:pt x="4160512" y="1423490"/>
                  <a:pt x="4153776" y="1433332"/>
                  <a:pt x="4153776" y="1443691"/>
                </a:cubicBezTo>
                <a:cubicBezTo>
                  <a:pt x="4150667" y="1473215"/>
                  <a:pt x="4137196" y="1500149"/>
                  <a:pt x="4127352" y="1523457"/>
                </a:cubicBezTo>
                <a:cubicBezTo>
                  <a:pt x="4116989" y="1543140"/>
                  <a:pt x="4107145" y="1563340"/>
                  <a:pt x="4093674" y="1583023"/>
                </a:cubicBezTo>
                <a:cubicBezTo>
                  <a:pt x="4080721" y="1613064"/>
                  <a:pt x="4067250" y="1643106"/>
                  <a:pt x="4057406" y="1676256"/>
                </a:cubicBezTo>
                <a:cubicBezTo>
                  <a:pt x="4053779" y="1692831"/>
                  <a:pt x="4040826" y="1709405"/>
                  <a:pt x="4030463" y="1725980"/>
                </a:cubicBezTo>
                <a:cubicBezTo>
                  <a:pt x="4027355" y="1736340"/>
                  <a:pt x="4020619" y="1746181"/>
                  <a:pt x="4017511" y="1756022"/>
                </a:cubicBezTo>
                <a:cubicBezTo>
                  <a:pt x="4007148" y="1786064"/>
                  <a:pt x="3994195" y="1812480"/>
                  <a:pt x="3984351" y="1842522"/>
                </a:cubicBezTo>
                <a:cubicBezTo>
                  <a:pt x="3980724" y="1845630"/>
                  <a:pt x="3980724" y="1852363"/>
                  <a:pt x="3973988" y="1855989"/>
                </a:cubicBezTo>
                <a:cubicBezTo>
                  <a:pt x="3967771" y="1862204"/>
                  <a:pt x="3967771" y="1868938"/>
                  <a:pt x="3964144" y="1875671"/>
                </a:cubicBezTo>
                <a:cubicBezTo>
                  <a:pt x="3964144" y="1882405"/>
                  <a:pt x="3967771" y="1885513"/>
                  <a:pt x="3973988" y="1885513"/>
                </a:cubicBezTo>
                <a:cubicBezTo>
                  <a:pt x="3984351" y="1889138"/>
                  <a:pt x="3987459" y="1892246"/>
                  <a:pt x="3984351" y="1902088"/>
                </a:cubicBezTo>
                <a:cubicBezTo>
                  <a:pt x="3964144" y="1932129"/>
                  <a:pt x="3957408" y="1968905"/>
                  <a:pt x="3940829" y="2002054"/>
                </a:cubicBezTo>
                <a:cubicBezTo>
                  <a:pt x="3930984" y="2015521"/>
                  <a:pt x="3924248" y="2035204"/>
                  <a:pt x="3921139" y="2055404"/>
                </a:cubicBezTo>
                <a:cubicBezTo>
                  <a:pt x="3907669" y="2091662"/>
                  <a:pt x="3891089" y="2124811"/>
                  <a:pt x="3874509" y="2158479"/>
                </a:cubicBezTo>
                <a:cubicBezTo>
                  <a:pt x="3861038" y="2181269"/>
                  <a:pt x="3857929" y="2204578"/>
                  <a:pt x="3841349" y="2224778"/>
                </a:cubicBezTo>
                <a:cubicBezTo>
                  <a:pt x="3837722" y="2224778"/>
                  <a:pt x="3837722" y="2231512"/>
                  <a:pt x="3837722" y="2234619"/>
                </a:cubicBezTo>
                <a:cubicBezTo>
                  <a:pt x="3837722" y="2244461"/>
                  <a:pt x="3834614" y="2251194"/>
                  <a:pt x="3827878" y="2261553"/>
                </a:cubicBezTo>
                <a:cubicBezTo>
                  <a:pt x="3824769" y="2264661"/>
                  <a:pt x="3824769" y="2271395"/>
                  <a:pt x="3821142" y="2278128"/>
                </a:cubicBezTo>
                <a:cubicBezTo>
                  <a:pt x="3804563" y="2294703"/>
                  <a:pt x="3794719" y="2318011"/>
                  <a:pt x="3784874" y="2337694"/>
                </a:cubicBezTo>
                <a:cubicBezTo>
                  <a:pt x="3778138" y="2348053"/>
                  <a:pt x="3768294" y="2348053"/>
                  <a:pt x="3764667" y="2357894"/>
                </a:cubicBezTo>
                <a:cubicBezTo>
                  <a:pt x="3761559" y="2367736"/>
                  <a:pt x="3754823" y="2377577"/>
                  <a:pt x="3751196" y="2384311"/>
                </a:cubicBezTo>
                <a:cubicBezTo>
                  <a:pt x="3741352" y="2397778"/>
                  <a:pt x="3741352" y="2407619"/>
                  <a:pt x="3734616" y="2421086"/>
                </a:cubicBezTo>
                <a:cubicBezTo>
                  <a:pt x="3718037" y="2447502"/>
                  <a:pt x="3705083" y="2477544"/>
                  <a:pt x="3687985" y="2503960"/>
                </a:cubicBezTo>
                <a:cubicBezTo>
                  <a:pt x="3675032" y="2530376"/>
                  <a:pt x="3658453" y="2560418"/>
                  <a:pt x="3641355" y="2587352"/>
                </a:cubicBezTo>
                <a:cubicBezTo>
                  <a:pt x="3631510" y="2600301"/>
                  <a:pt x="3621666" y="2613768"/>
                  <a:pt x="3614930" y="2630343"/>
                </a:cubicBezTo>
                <a:cubicBezTo>
                  <a:pt x="3608195" y="2650025"/>
                  <a:pt x="3591615" y="2663492"/>
                  <a:pt x="3581771" y="2683693"/>
                </a:cubicBezTo>
                <a:cubicBezTo>
                  <a:pt x="3575035" y="2696642"/>
                  <a:pt x="3571927" y="2710109"/>
                  <a:pt x="3561564" y="2723576"/>
                </a:cubicBezTo>
                <a:cubicBezTo>
                  <a:pt x="3555346" y="2726683"/>
                  <a:pt x="3555346" y="2736525"/>
                  <a:pt x="3555346" y="2746884"/>
                </a:cubicBezTo>
                <a:cubicBezTo>
                  <a:pt x="3561564" y="2759833"/>
                  <a:pt x="3555346" y="2773300"/>
                  <a:pt x="3551719" y="2786767"/>
                </a:cubicBezTo>
                <a:cubicBezTo>
                  <a:pt x="3551719" y="2793501"/>
                  <a:pt x="3544984" y="2799716"/>
                  <a:pt x="3538249" y="2803342"/>
                </a:cubicBezTo>
                <a:cubicBezTo>
                  <a:pt x="3528404" y="2786767"/>
                  <a:pt x="3548611" y="2780034"/>
                  <a:pt x="3544984" y="2763459"/>
                </a:cubicBezTo>
                <a:cubicBezTo>
                  <a:pt x="3532031" y="2770192"/>
                  <a:pt x="3528404" y="2783141"/>
                  <a:pt x="3521668" y="2793501"/>
                </a:cubicBezTo>
                <a:cubicBezTo>
                  <a:pt x="3501980" y="2823024"/>
                  <a:pt x="3485400" y="2853066"/>
                  <a:pt x="3475555" y="2889842"/>
                </a:cubicBezTo>
                <a:cubicBezTo>
                  <a:pt x="3468820" y="2919883"/>
                  <a:pt x="3465193" y="2949407"/>
                  <a:pt x="3465193" y="2982557"/>
                </a:cubicBezTo>
                <a:cubicBezTo>
                  <a:pt x="3468820" y="2986183"/>
                  <a:pt x="3465193" y="2992916"/>
                  <a:pt x="3462085" y="2996024"/>
                </a:cubicBezTo>
                <a:cubicBezTo>
                  <a:pt x="3428925" y="3049374"/>
                  <a:pt x="3398874" y="3105832"/>
                  <a:pt x="3368823" y="3159182"/>
                </a:cubicBezTo>
                <a:cubicBezTo>
                  <a:pt x="3325818" y="3242056"/>
                  <a:pt x="3265717" y="3318714"/>
                  <a:pt x="3215977" y="3398481"/>
                </a:cubicBezTo>
                <a:cubicBezTo>
                  <a:pt x="3189553" y="3438364"/>
                  <a:pt x="3166237" y="3478247"/>
                  <a:pt x="3142922" y="3518130"/>
                </a:cubicBezTo>
                <a:cubicBezTo>
                  <a:pt x="3129451" y="3537813"/>
                  <a:pt x="3115980" y="3558013"/>
                  <a:pt x="3103027" y="3577696"/>
                </a:cubicBezTo>
                <a:cubicBezTo>
                  <a:pt x="3089556" y="3594270"/>
                  <a:pt x="3076084" y="3611363"/>
                  <a:pt x="3069349" y="3631046"/>
                </a:cubicBezTo>
                <a:cubicBezTo>
                  <a:pt x="3059505" y="3670929"/>
                  <a:pt x="3029454" y="3697345"/>
                  <a:pt x="3006138" y="3727387"/>
                </a:cubicBezTo>
                <a:cubicBezTo>
                  <a:pt x="2969870" y="3777111"/>
                  <a:pt x="2929974" y="3820620"/>
                  <a:pt x="2886452" y="3863611"/>
                </a:cubicBezTo>
                <a:cubicBezTo>
                  <a:pt x="2853292" y="3896760"/>
                  <a:pt x="2813397" y="3923695"/>
                  <a:pt x="2773502" y="3950111"/>
                </a:cubicBezTo>
                <a:cubicBezTo>
                  <a:pt x="2747078" y="3966685"/>
                  <a:pt x="2720653" y="3980152"/>
                  <a:pt x="2697338" y="4003461"/>
                </a:cubicBezTo>
                <a:cubicBezTo>
                  <a:pt x="2697338" y="4006568"/>
                  <a:pt x="2693711" y="4010194"/>
                  <a:pt x="2690603" y="4016928"/>
                </a:cubicBezTo>
                <a:cubicBezTo>
                  <a:pt x="2686976" y="4023143"/>
                  <a:pt x="2683867" y="4029877"/>
                  <a:pt x="2674023" y="4029877"/>
                </a:cubicBezTo>
                <a:cubicBezTo>
                  <a:pt x="2670396" y="4029877"/>
                  <a:pt x="2670396" y="4033503"/>
                  <a:pt x="2667287" y="4033503"/>
                </a:cubicBezTo>
                <a:cubicBezTo>
                  <a:pt x="2653816" y="4046452"/>
                  <a:pt x="2634127" y="4053185"/>
                  <a:pt x="2617548" y="4059919"/>
                </a:cubicBezTo>
                <a:cubicBezTo>
                  <a:pt x="2597341" y="4069760"/>
                  <a:pt x="2590605" y="4086335"/>
                  <a:pt x="2594232" y="4106535"/>
                </a:cubicBezTo>
                <a:cubicBezTo>
                  <a:pt x="2594232" y="4120002"/>
                  <a:pt x="2577652" y="4136577"/>
                  <a:pt x="2567290" y="4136577"/>
                </a:cubicBezTo>
                <a:cubicBezTo>
                  <a:pt x="2547601" y="4132951"/>
                  <a:pt x="2531022" y="4132951"/>
                  <a:pt x="2510815" y="4139685"/>
                </a:cubicBezTo>
                <a:cubicBezTo>
                  <a:pt x="2507706" y="4143311"/>
                  <a:pt x="2500970" y="4143311"/>
                  <a:pt x="2497343" y="4139685"/>
                </a:cubicBezTo>
                <a:cubicBezTo>
                  <a:pt x="2487499" y="4136577"/>
                  <a:pt x="2480763" y="4139685"/>
                  <a:pt x="2474028" y="4149526"/>
                </a:cubicBezTo>
                <a:cubicBezTo>
                  <a:pt x="2470919" y="4159885"/>
                  <a:pt x="2461075" y="4159885"/>
                  <a:pt x="2451231" y="4159885"/>
                </a:cubicBezTo>
                <a:cubicBezTo>
                  <a:pt x="2427915" y="4156260"/>
                  <a:pt x="2404600" y="4153152"/>
                  <a:pt x="2384393" y="4143311"/>
                </a:cubicBezTo>
                <a:cubicBezTo>
                  <a:pt x="2364704" y="4136577"/>
                  <a:pt x="2344498" y="4126218"/>
                  <a:pt x="2327918" y="4126218"/>
                </a:cubicBezTo>
                <a:cubicBezTo>
                  <a:pt x="2284914" y="4123110"/>
                  <a:pt x="2251754" y="4106535"/>
                  <a:pt x="2211859" y="4099802"/>
                </a:cubicBezTo>
                <a:cubicBezTo>
                  <a:pt x="2175072" y="4093068"/>
                  <a:pt x="2141912" y="4083227"/>
                  <a:pt x="2108752" y="4069760"/>
                </a:cubicBezTo>
                <a:cubicBezTo>
                  <a:pt x="2062122" y="4050077"/>
                  <a:pt x="2022226" y="4023143"/>
                  <a:pt x="1985440" y="3993619"/>
                </a:cubicBezTo>
                <a:cubicBezTo>
                  <a:pt x="1982331" y="3989994"/>
                  <a:pt x="1978704" y="3986886"/>
                  <a:pt x="1978704" y="3983260"/>
                </a:cubicBezTo>
                <a:cubicBezTo>
                  <a:pt x="1968860" y="3966685"/>
                  <a:pt x="1959015" y="3953736"/>
                  <a:pt x="1948653" y="3936644"/>
                </a:cubicBezTo>
                <a:cubicBezTo>
                  <a:pt x="1938809" y="3923695"/>
                  <a:pt x="1928965" y="3913335"/>
                  <a:pt x="1928965" y="3896760"/>
                </a:cubicBezTo>
                <a:cubicBezTo>
                  <a:pt x="1928965" y="3893653"/>
                  <a:pt x="1928965" y="3890545"/>
                  <a:pt x="1928965" y="3890545"/>
                </a:cubicBezTo>
                <a:cubicBezTo>
                  <a:pt x="1912385" y="3867237"/>
                  <a:pt x="1908758" y="3837195"/>
                  <a:pt x="1898913" y="3813886"/>
                </a:cubicBezTo>
                <a:cubicBezTo>
                  <a:pt x="1889069" y="3797312"/>
                  <a:pt x="1889069" y="3777111"/>
                  <a:pt x="1882333" y="3757429"/>
                </a:cubicBezTo>
                <a:cubicBezTo>
                  <a:pt x="1892178" y="3770896"/>
                  <a:pt x="1898913" y="3783845"/>
                  <a:pt x="1905649" y="3797312"/>
                </a:cubicBezTo>
                <a:cubicBezTo>
                  <a:pt x="1905649" y="3787470"/>
                  <a:pt x="1905649" y="3780737"/>
                  <a:pt x="1902022" y="3774003"/>
                </a:cubicBezTo>
                <a:cubicBezTo>
                  <a:pt x="1892178" y="3747587"/>
                  <a:pt x="1885442" y="3720653"/>
                  <a:pt x="1878706" y="3694237"/>
                </a:cubicBezTo>
                <a:cubicBezTo>
                  <a:pt x="1875598" y="3677662"/>
                  <a:pt x="1872489" y="3661088"/>
                  <a:pt x="1872489" y="3644513"/>
                </a:cubicBezTo>
                <a:cubicBezTo>
                  <a:pt x="1868862" y="3637779"/>
                  <a:pt x="1868862" y="3631046"/>
                  <a:pt x="1865754" y="3624312"/>
                </a:cubicBezTo>
                <a:cubicBezTo>
                  <a:pt x="1862127" y="3621204"/>
                  <a:pt x="1862127" y="3617579"/>
                  <a:pt x="1862127" y="3614471"/>
                </a:cubicBezTo>
                <a:cubicBezTo>
                  <a:pt x="1852283" y="3571480"/>
                  <a:pt x="1842438" y="3527971"/>
                  <a:pt x="1835703" y="3484980"/>
                </a:cubicBezTo>
                <a:cubicBezTo>
                  <a:pt x="1828967" y="3431630"/>
                  <a:pt x="1819123" y="3378280"/>
                  <a:pt x="1809278" y="3324930"/>
                </a:cubicBezTo>
                <a:cubicBezTo>
                  <a:pt x="1802543" y="3281939"/>
                  <a:pt x="1792699" y="3242056"/>
                  <a:pt x="1792699" y="3195439"/>
                </a:cubicBezTo>
                <a:cubicBezTo>
                  <a:pt x="1792699" y="3181972"/>
                  <a:pt x="1785963" y="3169023"/>
                  <a:pt x="1785963" y="3155556"/>
                </a:cubicBezTo>
                <a:cubicBezTo>
                  <a:pt x="1779228" y="3112565"/>
                  <a:pt x="1776119" y="3065949"/>
                  <a:pt x="1772492" y="3022440"/>
                </a:cubicBezTo>
                <a:cubicBezTo>
                  <a:pt x="1769383" y="2999650"/>
                  <a:pt x="1765756" y="2976341"/>
                  <a:pt x="1762648" y="2953033"/>
                </a:cubicBezTo>
                <a:cubicBezTo>
                  <a:pt x="1759021" y="2946299"/>
                  <a:pt x="1759021" y="2939566"/>
                  <a:pt x="1759021" y="2929725"/>
                </a:cubicBezTo>
                <a:cubicBezTo>
                  <a:pt x="1762648" y="2899683"/>
                  <a:pt x="1762648" y="2869641"/>
                  <a:pt x="1752803" y="2839599"/>
                </a:cubicBezTo>
                <a:cubicBezTo>
                  <a:pt x="1746067" y="2810075"/>
                  <a:pt x="1746067" y="2780034"/>
                  <a:pt x="1742441" y="2749992"/>
                </a:cubicBezTo>
                <a:cubicBezTo>
                  <a:pt x="1739332" y="2740150"/>
                  <a:pt x="1739332" y="2729791"/>
                  <a:pt x="1732596" y="2723576"/>
                </a:cubicBezTo>
                <a:cubicBezTo>
                  <a:pt x="1729488" y="2716842"/>
                  <a:pt x="1729488" y="2710109"/>
                  <a:pt x="1729488" y="2707001"/>
                </a:cubicBezTo>
                <a:cubicBezTo>
                  <a:pt x="1729488" y="2683693"/>
                  <a:pt x="1725861" y="2660384"/>
                  <a:pt x="1725861" y="2637076"/>
                </a:cubicBezTo>
                <a:cubicBezTo>
                  <a:pt x="1719644" y="2646917"/>
                  <a:pt x="1719644" y="2650025"/>
                  <a:pt x="1719644" y="2660384"/>
                </a:cubicBezTo>
                <a:cubicBezTo>
                  <a:pt x="1722752" y="2676959"/>
                  <a:pt x="1722752" y="2696642"/>
                  <a:pt x="1722752" y="2713216"/>
                </a:cubicBezTo>
                <a:cubicBezTo>
                  <a:pt x="1712908" y="2689908"/>
                  <a:pt x="1712908" y="2640184"/>
                  <a:pt x="1716017" y="2610142"/>
                </a:cubicBezTo>
                <a:cubicBezTo>
                  <a:pt x="1722752" y="2610142"/>
                  <a:pt x="1719644" y="2613768"/>
                  <a:pt x="1722752" y="2616876"/>
                </a:cubicBezTo>
                <a:cubicBezTo>
                  <a:pt x="1722752" y="2600301"/>
                  <a:pt x="1719644" y="2583726"/>
                  <a:pt x="1719644" y="2570259"/>
                </a:cubicBezTo>
                <a:cubicBezTo>
                  <a:pt x="1712908" y="2530376"/>
                  <a:pt x="1712908" y="2494119"/>
                  <a:pt x="1709281" y="2457343"/>
                </a:cubicBezTo>
                <a:cubicBezTo>
                  <a:pt x="1709281" y="2440768"/>
                  <a:pt x="1706173" y="2427819"/>
                  <a:pt x="1706173" y="2414352"/>
                </a:cubicBezTo>
                <a:cubicBezTo>
                  <a:pt x="1702546" y="2367736"/>
                  <a:pt x="1702546" y="2321119"/>
                  <a:pt x="1702546" y="2274503"/>
                </a:cubicBezTo>
                <a:cubicBezTo>
                  <a:pt x="1702546" y="2261553"/>
                  <a:pt x="1696328" y="2248086"/>
                  <a:pt x="1699437" y="2234619"/>
                </a:cubicBezTo>
                <a:cubicBezTo>
                  <a:pt x="1692701" y="2234619"/>
                  <a:pt x="1696328" y="2241353"/>
                  <a:pt x="1692701" y="2244461"/>
                </a:cubicBezTo>
                <a:cubicBezTo>
                  <a:pt x="1689593" y="2244461"/>
                  <a:pt x="1689593" y="2241353"/>
                  <a:pt x="1689593" y="2238245"/>
                </a:cubicBezTo>
                <a:cubicBezTo>
                  <a:pt x="1685966" y="2227886"/>
                  <a:pt x="1692701" y="2214937"/>
                  <a:pt x="1679748" y="2204578"/>
                </a:cubicBezTo>
                <a:cubicBezTo>
                  <a:pt x="1679748" y="2201470"/>
                  <a:pt x="1682857" y="2198362"/>
                  <a:pt x="1682857" y="2198362"/>
                </a:cubicBezTo>
                <a:cubicBezTo>
                  <a:pt x="1696328" y="2191629"/>
                  <a:pt x="1689593" y="2178162"/>
                  <a:pt x="1689593" y="2168320"/>
                </a:cubicBezTo>
                <a:cubicBezTo>
                  <a:pt x="1679748" y="2188003"/>
                  <a:pt x="1662650" y="2208203"/>
                  <a:pt x="1666277" y="2238245"/>
                </a:cubicBezTo>
                <a:cubicBezTo>
                  <a:pt x="1669386" y="2248086"/>
                  <a:pt x="1666277" y="2257928"/>
                  <a:pt x="1652806" y="2257928"/>
                </a:cubicBezTo>
                <a:cubicBezTo>
                  <a:pt x="1649697" y="2257928"/>
                  <a:pt x="1646070" y="2261553"/>
                  <a:pt x="1646070" y="2264661"/>
                </a:cubicBezTo>
                <a:cubicBezTo>
                  <a:pt x="1642962" y="2281236"/>
                  <a:pt x="1633117" y="2294703"/>
                  <a:pt x="1626382" y="2308170"/>
                </a:cubicBezTo>
                <a:cubicBezTo>
                  <a:pt x="1626382" y="2314386"/>
                  <a:pt x="1622755" y="2321119"/>
                  <a:pt x="1626382" y="2327853"/>
                </a:cubicBezTo>
                <a:cubicBezTo>
                  <a:pt x="1629491" y="2337694"/>
                  <a:pt x="1626382" y="2351161"/>
                  <a:pt x="1626382" y="2364628"/>
                </a:cubicBezTo>
                <a:cubicBezTo>
                  <a:pt x="1616537" y="2361002"/>
                  <a:pt x="1622755" y="2351161"/>
                  <a:pt x="1612911" y="2348053"/>
                </a:cubicBezTo>
                <a:cubicBezTo>
                  <a:pt x="1606175" y="2357894"/>
                  <a:pt x="1606175" y="2367736"/>
                  <a:pt x="1596331" y="2377577"/>
                </a:cubicBezTo>
                <a:cubicBezTo>
                  <a:pt x="1593222" y="2381203"/>
                  <a:pt x="1596331" y="2391044"/>
                  <a:pt x="1599957" y="2397778"/>
                </a:cubicBezTo>
                <a:cubicBezTo>
                  <a:pt x="1603066" y="2414352"/>
                  <a:pt x="1603066" y="2430927"/>
                  <a:pt x="1589595" y="2447502"/>
                </a:cubicBezTo>
                <a:cubicBezTo>
                  <a:pt x="1582859" y="2460969"/>
                  <a:pt x="1582859" y="2473918"/>
                  <a:pt x="1579751" y="2487385"/>
                </a:cubicBezTo>
                <a:cubicBezTo>
                  <a:pt x="1576642" y="2497226"/>
                  <a:pt x="1576642" y="2510693"/>
                  <a:pt x="1560062" y="2513801"/>
                </a:cubicBezTo>
                <a:cubicBezTo>
                  <a:pt x="1556436" y="2513801"/>
                  <a:pt x="1560062" y="2524160"/>
                  <a:pt x="1556436" y="2527268"/>
                </a:cubicBezTo>
                <a:cubicBezTo>
                  <a:pt x="1549700" y="2547469"/>
                  <a:pt x="1539856" y="2564043"/>
                  <a:pt x="1536747" y="2587352"/>
                </a:cubicBezTo>
                <a:cubicBezTo>
                  <a:pt x="1536747" y="2590460"/>
                  <a:pt x="1533120" y="2593567"/>
                  <a:pt x="1533120" y="2597193"/>
                </a:cubicBezTo>
                <a:cubicBezTo>
                  <a:pt x="1516540" y="2613768"/>
                  <a:pt x="1513431" y="2633450"/>
                  <a:pt x="1506696" y="2653651"/>
                </a:cubicBezTo>
                <a:cubicBezTo>
                  <a:pt x="1503069" y="2660384"/>
                  <a:pt x="1499960" y="2667118"/>
                  <a:pt x="1496852" y="2670226"/>
                </a:cubicBezTo>
                <a:cubicBezTo>
                  <a:pt x="1479754" y="2686800"/>
                  <a:pt x="1476645" y="2707001"/>
                  <a:pt x="1469909" y="2723576"/>
                </a:cubicBezTo>
                <a:cubicBezTo>
                  <a:pt x="1460065" y="2749992"/>
                  <a:pt x="1446594" y="2776408"/>
                  <a:pt x="1436749" y="2803342"/>
                </a:cubicBezTo>
                <a:cubicBezTo>
                  <a:pt x="1433641" y="2810075"/>
                  <a:pt x="1430014" y="2816291"/>
                  <a:pt x="1430014" y="2823024"/>
                </a:cubicBezTo>
                <a:cubicBezTo>
                  <a:pt x="1430014" y="2826650"/>
                  <a:pt x="1430014" y="2829758"/>
                  <a:pt x="1430014" y="2833384"/>
                </a:cubicBezTo>
                <a:cubicBezTo>
                  <a:pt x="1416543" y="2839599"/>
                  <a:pt x="1420170" y="2853066"/>
                  <a:pt x="1416543" y="2862908"/>
                </a:cubicBezTo>
                <a:cubicBezTo>
                  <a:pt x="1413434" y="2869641"/>
                  <a:pt x="1413434" y="2876375"/>
                  <a:pt x="1403590" y="2869641"/>
                </a:cubicBezTo>
                <a:cubicBezTo>
                  <a:pt x="1403590" y="2869641"/>
                  <a:pt x="1399963" y="2873267"/>
                  <a:pt x="1399963" y="2876375"/>
                </a:cubicBezTo>
                <a:cubicBezTo>
                  <a:pt x="1399963" y="2886216"/>
                  <a:pt x="1399963" y="2896575"/>
                  <a:pt x="1390119" y="2902791"/>
                </a:cubicBezTo>
                <a:cubicBezTo>
                  <a:pt x="1390119" y="2922991"/>
                  <a:pt x="1366803" y="2936458"/>
                  <a:pt x="1366803" y="2959767"/>
                </a:cubicBezTo>
                <a:cubicBezTo>
                  <a:pt x="1366803" y="2962874"/>
                  <a:pt x="1366803" y="2969608"/>
                  <a:pt x="1360067" y="2969608"/>
                </a:cubicBezTo>
                <a:cubicBezTo>
                  <a:pt x="1353332" y="2969608"/>
                  <a:pt x="1353332" y="2976341"/>
                  <a:pt x="1356959" y="2982557"/>
                </a:cubicBezTo>
                <a:cubicBezTo>
                  <a:pt x="1360067" y="2996024"/>
                  <a:pt x="1356959" y="3005865"/>
                  <a:pt x="1343488" y="3016224"/>
                </a:cubicBezTo>
                <a:cubicBezTo>
                  <a:pt x="1333644" y="3019332"/>
                  <a:pt x="1336752" y="3026066"/>
                  <a:pt x="1333644" y="3032799"/>
                </a:cubicBezTo>
                <a:cubicBezTo>
                  <a:pt x="1323799" y="3045748"/>
                  <a:pt x="1317063" y="3059215"/>
                  <a:pt x="1317063" y="3075790"/>
                </a:cubicBezTo>
                <a:cubicBezTo>
                  <a:pt x="1313437" y="3085631"/>
                  <a:pt x="1313437" y="3092365"/>
                  <a:pt x="1303592" y="3092365"/>
                </a:cubicBezTo>
                <a:cubicBezTo>
                  <a:pt x="1296857" y="3095991"/>
                  <a:pt x="1290121" y="3102206"/>
                  <a:pt x="1290121" y="3108940"/>
                </a:cubicBezTo>
                <a:cubicBezTo>
                  <a:pt x="1287012" y="3125514"/>
                  <a:pt x="1277168" y="3145715"/>
                  <a:pt x="1273541" y="3162290"/>
                </a:cubicBezTo>
                <a:cubicBezTo>
                  <a:pt x="1270433" y="3175757"/>
                  <a:pt x="1267324" y="3188706"/>
                  <a:pt x="1267324" y="3202173"/>
                </a:cubicBezTo>
                <a:cubicBezTo>
                  <a:pt x="1270433" y="3205281"/>
                  <a:pt x="1267324" y="3212014"/>
                  <a:pt x="1263697" y="3215640"/>
                </a:cubicBezTo>
                <a:cubicBezTo>
                  <a:pt x="1256962" y="3212014"/>
                  <a:pt x="1263697" y="3205281"/>
                  <a:pt x="1260589" y="3202173"/>
                </a:cubicBezTo>
                <a:cubicBezTo>
                  <a:pt x="1253853" y="3205281"/>
                  <a:pt x="1253853" y="3212014"/>
                  <a:pt x="1250226" y="3218748"/>
                </a:cubicBezTo>
                <a:cubicBezTo>
                  <a:pt x="1247117" y="3245164"/>
                  <a:pt x="1244008" y="3268472"/>
                  <a:pt x="1230537" y="3295406"/>
                </a:cubicBezTo>
                <a:cubicBezTo>
                  <a:pt x="1217066" y="3315089"/>
                  <a:pt x="1207222" y="3338397"/>
                  <a:pt x="1190642" y="3358598"/>
                </a:cubicBezTo>
                <a:cubicBezTo>
                  <a:pt x="1187533" y="3361705"/>
                  <a:pt x="1187533" y="3368439"/>
                  <a:pt x="1183907" y="3371547"/>
                </a:cubicBezTo>
                <a:cubicBezTo>
                  <a:pt x="1177171" y="3388121"/>
                  <a:pt x="1174062" y="3401588"/>
                  <a:pt x="1160591" y="3411430"/>
                </a:cubicBezTo>
                <a:lnTo>
                  <a:pt x="1157482" y="3415055"/>
                </a:lnTo>
                <a:cubicBezTo>
                  <a:pt x="1157482" y="3438364"/>
                  <a:pt x="1140902" y="3454939"/>
                  <a:pt x="1130540" y="3471513"/>
                </a:cubicBezTo>
                <a:cubicBezTo>
                  <a:pt x="1127431" y="3481355"/>
                  <a:pt x="1120696" y="3484980"/>
                  <a:pt x="1113960" y="3488088"/>
                </a:cubicBezTo>
                <a:cubicBezTo>
                  <a:pt x="1104116" y="3491196"/>
                  <a:pt x="1101007" y="3501555"/>
                  <a:pt x="1104116" y="3508289"/>
                </a:cubicBezTo>
                <a:cubicBezTo>
                  <a:pt x="1110852" y="3518130"/>
                  <a:pt x="1107743" y="3524863"/>
                  <a:pt x="1104116" y="3531079"/>
                </a:cubicBezTo>
                <a:cubicBezTo>
                  <a:pt x="1077692" y="3577696"/>
                  <a:pt x="1054376" y="3624312"/>
                  <a:pt x="1031061" y="3670929"/>
                </a:cubicBezTo>
                <a:cubicBezTo>
                  <a:pt x="1017590" y="3697345"/>
                  <a:pt x="1004637" y="3727387"/>
                  <a:pt x="991166" y="3753803"/>
                </a:cubicBezTo>
                <a:cubicBezTo>
                  <a:pt x="988057" y="3764162"/>
                  <a:pt x="981322" y="3774003"/>
                  <a:pt x="977695" y="3783845"/>
                </a:cubicBezTo>
                <a:cubicBezTo>
                  <a:pt x="964741" y="3813886"/>
                  <a:pt x="954379" y="3843928"/>
                  <a:pt x="941426" y="3873452"/>
                </a:cubicBezTo>
                <a:cubicBezTo>
                  <a:pt x="921219" y="3920069"/>
                  <a:pt x="904640" y="3970311"/>
                  <a:pt x="864744" y="4003461"/>
                </a:cubicBezTo>
                <a:cubicBezTo>
                  <a:pt x="864744" y="4020036"/>
                  <a:pt x="841428" y="4026769"/>
                  <a:pt x="844537" y="4046452"/>
                </a:cubicBezTo>
                <a:cubicBezTo>
                  <a:pt x="848164" y="4056811"/>
                  <a:pt x="824849" y="4069760"/>
                  <a:pt x="815005" y="4063026"/>
                </a:cubicBezTo>
                <a:cubicBezTo>
                  <a:pt x="801533" y="4053185"/>
                  <a:pt x="788062" y="4056811"/>
                  <a:pt x="775109" y="4059919"/>
                </a:cubicBezTo>
                <a:cubicBezTo>
                  <a:pt x="771482" y="4069760"/>
                  <a:pt x="781327" y="4069760"/>
                  <a:pt x="784953" y="4076493"/>
                </a:cubicBezTo>
                <a:cubicBezTo>
                  <a:pt x="771482" y="4086335"/>
                  <a:pt x="768374" y="4106535"/>
                  <a:pt x="758011" y="4120002"/>
                </a:cubicBezTo>
                <a:cubicBezTo>
                  <a:pt x="754903" y="4123110"/>
                  <a:pt x="758011" y="4126218"/>
                  <a:pt x="758011" y="4129844"/>
                </a:cubicBezTo>
                <a:cubicBezTo>
                  <a:pt x="764747" y="4146418"/>
                  <a:pt x="758011" y="4153152"/>
                  <a:pt x="745058" y="4159885"/>
                </a:cubicBezTo>
                <a:cubicBezTo>
                  <a:pt x="735214" y="4162993"/>
                  <a:pt x="728478" y="4159885"/>
                  <a:pt x="718116" y="4156260"/>
                </a:cubicBezTo>
                <a:cubicBezTo>
                  <a:pt x="708271" y="4153152"/>
                  <a:pt x="695319" y="4149526"/>
                  <a:pt x="684956" y="4146418"/>
                </a:cubicBezTo>
                <a:cubicBezTo>
                  <a:pt x="678220" y="4146418"/>
                  <a:pt x="672003" y="4143311"/>
                  <a:pt x="672003" y="4156260"/>
                </a:cubicBezTo>
                <a:cubicBezTo>
                  <a:pt x="675112" y="4159885"/>
                  <a:pt x="668376" y="4162993"/>
                  <a:pt x="665268" y="4162993"/>
                </a:cubicBezTo>
                <a:cubicBezTo>
                  <a:pt x="655423" y="4166101"/>
                  <a:pt x="641952" y="4166101"/>
                  <a:pt x="632107" y="4172834"/>
                </a:cubicBezTo>
                <a:cubicBezTo>
                  <a:pt x="628481" y="4176460"/>
                  <a:pt x="621745" y="4172834"/>
                  <a:pt x="618636" y="4172834"/>
                </a:cubicBezTo>
                <a:cubicBezTo>
                  <a:pt x="608792" y="4169727"/>
                  <a:pt x="595321" y="4169727"/>
                  <a:pt x="585477" y="4176460"/>
                </a:cubicBezTo>
                <a:cubicBezTo>
                  <a:pt x="578741" y="4183194"/>
                  <a:pt x="572006" y="4183194"/>
                  <a:pt x="562161" y="4179568"/>
                </a:cubicBezTo>
                <a:cubicBezTo>
                  <a:pt x="541955" y="4172834"/>
                  <a:pt x="529002" y="4159885"/>
                  <a:pt x="512422" y="4146418"/>
                </a:cubicBezTo>
                <a:cubicBezTo>
                  <a:pt x="485479" y="4132951"/>
                  <a:pt x="462164" y="4116377"/>
                  <a:pt x="435740" y="4096694"/>
                </a:cubicBezTo>
                <a:cubicBezTo>
                  <a:pt x="422269" y="4086335"/>
                  <a:pt x="405689" y="4083227"/>
                  <a:pt x="392736" y="4073386"/>
                </a:cubicBezTo>
                <a:cubicBezTo>
                  <a:pt x="379265" y="4066652"/>
                  <a:pt x="362685" y="4056811"/>
                  <a:pt x="362685" y="4036610"/>
                </a:cubicBezTo>
                <a:cubicBezTo>
                  <a:pt x="362685" y="4033503"/>
                  <a:pt x="362685" y="4029877"/>
                  <a:pt x="359058" y="4026769"/>
                </a:cubicBezTo>
                <a:cubicBezTo>
                  <a:pt x="339369" y="4006568"/>
                  <a:pt x="325898" y="3983260"/>
                  <a:pt x="306210" y="3959952"/>
                </a:cubicBezTo>
                <a:cubicBezTo>
                  <a:pt x="262687" y="3916961"/>
                  <a:pt x="229528" y="3867237"/>
                  <a:pt x="196368" y="3813886"/>
                </a:cubicBezTo>
                <a:cubicBezTo>
                  <a:pt x="192741" y="3804045"/>
                  <a:pt x="186005" y="3797312"/>
                  <a:pt x="182897" y="3787470"/>
                </a:cubicBezTo>
                <a:cubicBezTo>
                  <a:pt x="163209" y="3750695"/>
                  <a:pt x="166317" y="3767270"/>
                  <a:pt x="169426" y="3713920"/>
                </a:cubicBezTo>
                <a:cubicBezTo>
                  <a:pt x="182897" y="3743962"/>
                  <a:pt x="189632" y="3774003"/>
                  <a:pt x="209321" y="3800419"/>
                </a:cubicBezTo>
                <a:cubicBezTo>
                  <a:pt x="212948" y="3793686"/>
                  <a:pt x="216057" y="3787470"/>
                  <a:pt x="212948" y="3777111"/>
                </a:cubicBezTo>
                <a:cubicBezTo>
                  <a:pt x="209321" y="3770896"/>
                  <a:pt x="206212" y="3764162"/>
                  <a:pt x="206212" y="3760536"/>
                </a:cubicBezTo>
                <a:cubicBezTo>
                  <a:pt x="176161" y="3694237"/>
                  <a:pt x="163209" y="3627938"/>
                  <a:pt x="146110" y="3561121"/>
                </a:cubicBezTo>
                <a:cubicBezTo>
                  <a:pt x="129530" y="3488088"/>
                  <a:pt x="119686" y="3415055"/>
                  <a:pt x="103106" y="3345131"/>
                </a:cubicBezTo>
                <a:cubicBezTo>
                  <a:pt x="89635" y="3285047"/>
                  <a:pt x="79791" y="3225481"/>
                  <a:pt x="69946" y="3169023"/>
                </a:cubicBezTo>
                <a:cubicBezTo>
                  <a:pt x="63211" y="3125514"/>
                  <a:pt x="56475" y="3085631"/>
                  <a:pt x="53366" y="3042640"/>
                </a:cubicBezTo>
                <a:cubicBezTo>
                  <a:pt x="46631" y="2996024"/>
                  <a:pt x="39895" y="2953033"/>
                  <a:pt x="33160" y="2909524"/>
                </a:cubicBezTo>
                <a:cubicBezTo>
                  <a:pt x="33160" y="2892949"/>
                  <a:pt x="33160" y="2879482"/>
                  <a:pt x="33160" y="2866533"/>
                </a:cubicBezTo>
                <a:cubicBezTo>
                  <a:pt x="33160" y="2843225"/>
                  <a:pt x="26424" y="2819917"/>
                  <a:pt x="26424" y="2796608"/>
                </a:cubicBezTo>
                <a:cubicBezTo>
                  <a:pt x="26424" y="2756725"/>
                  <a:pt x="16580" y="2716842"/>
                  <a:pt x="16580" y="2676959"/>
                </a:cubicBezTo>
                <a:cubicBezTo>
                  <a:pt x="16580" y="2673333"/>
                  <a:pt x="16580" y="2670226"/>
                  <a:pt x="13471" y="2667118"/>
                </a:cubicBezTo>
                <a:cubicBezTo>
                  <a:pt x="16580" y="2710109"/>
                  <a:pt x="20207" y="2756725"/>
                  <a:pt x="23315" y="2803342"/>
                </a:cubicBezTo>
                <a:cubicBezTo>
                  <a:pt x="20207" y="2803342"/>
                  <a:pt x="20207" y="2803342"/>
                  <a:pt x="16580" y="2803342"/>
                </a:cubicBezTo>
                <a:cubicBezTo>
                  <a:pt x="13471" y="2763459"/>
                  <a:pt x="9844" y="2719950"/>
                  <a:pt x="9844" y="2680067"/>
                </a:cubicBezTo>
                <a:cubicBezTo>
                  <a:pt x="3627" y="2603927"/>
                  <a:pt x="3627" y="2527268"/>
                  <a:pt x="0" y="2450610"/>
                </a:cubicBezTo>
                <a:cubicBezTo>
                  <a:pt x="0" y="2394152"/>
                  <a:pt x="0" y="2341320"/>
                  <a:pt x="3627" y="2284862"/>
                </a:cubicBezTo>
                <a:cubicBezTo>
                  <a:pt x="3627" y="2238245"/>
                  <a:pt x="3627" y="2191629"/>
                  <a:pt x="3627" y="2145012"/>
                </a:cubicBezTo>
                <a:cubicBezTo>
                  <a:pt x="3627" y="2108237"/>
                  <a:pt x="3627" y="2068353"/>
                  <a:pt x="9844" y="2032096"/>
                </a:cubicBezTo>
                <a:cubicBezTo>
                  <a:pt x="13471" y="2005162"/>
                  <a:pt x="9844" y="1981854"/>
                  <a:pt x="9844" y="1955438"/>
                </a:cubicBezTo>
                <a:cubicBezTo>
                  <a:pt x="16580" y="1908821"/>
                  <a:pt x="16580" y="1859097"/>
                  <a:pt x="16580" y="1809372"/>
                </a:cubicBezTo>
                <a:cubicBezTo>
                  <a:pt x="20207" y="1776223"/>
                  <a:pt x="23315" y="1739447"/>
                  <a:pt x="23315" y="1706298"/>
                </a:cubicBezTo>
                <a:cubicBezTo>
                  <a:pt x="26424" y="1666415"/>
                  <a:pt x="30051" y="1622906"/>
                  <a:pt x="33160" y="1583023"/>
                </a:cubicBezTo>
                <a:cubicBezTo>
                  <a:pt x="36787" y="1500149"/>
                  <a:pt x="43522" y="1413649"/>
                  <a:pt x="53366" y="1327149"/>
                </a:cubicBezTo>
                <a:cubicBezTo>
                  <a:pt x="56475" y="1277425"/>
                  <a:pt x="60102" y="1227183"/>
                  <a:pt x="69946" y="1177458"/>
                </a:cubicBezTo>
                <a:cubicBezTo>
                  <a:pt x="76682" y="1157776"/>
                  <a:pt x="76682" y="1137575"/>
                  <a:pt x="76682" y="1117892"/>
                </a:cubicBezTo>
                <a:cubicBezTo>
                  <a:pt x="79791" y="1101318"/>
                  <a:pt x="79791" y="1087851"/>
                  <a:pt x="86526" y="1074384"/>
                </a:cubicBezTo>
                <a:cubicBezTo>
                  <a:pt x="89635" y="1051075"/>
                  <a:pt x="89635" y="1027767"/>
                  <a:pt x="96371" y="1004459"/>
                </a:cubicBezTo>
                <a:cubicBezTo>
                  <a:pt x="103106" y="974935"/>
                  <a:pt x="106215" y="944893"/>
                  <a:pt x="109842" y="914851"/>
                </a:cubicBezTo>
                <a:cubicBezTo>
                  <a:pt x="112950" y="894650"/>
                  <a:pt x="119686" y="874968"/>
                  <a:pt x="119686" y="854767"/>
                </a:cubicBezTo>
                <a:cubicBezTo>
                  <a:pt x="119686" y="828351"/>
                  <a:pt x="126422" y="801935"/>
                  <a:pt x="129530" y="775001"/>
                </a:cubicBezTo>
                <a:cubicBezTo>
                  <a:pt x="136266" y="735118"/>
                  <a:pt x="146110" y="695235"/>
                  <a:pt x="156473" y="655352"/>
                </a:cubicBezTo>
                <a:cubicBezTo>
                  <a:pt x="159581" y="625828"/>
                  <a:pt x="169426" y="592678"/>
                  <a:pt x="176161" y="562636"/>
                </a:cubicBezTo>
                <a:cubicBezTo>
                  <a:pt x="179788" y="532595"/>
                  <a:pt x="192741" y="502553"/>
                  <a:pt x="199477" y="472511"/>
                </a:cubicBezTo>
                <a:cubicBezTo>
                  <a:pt x="203103" y="449721"/>
                  <a:pt x="212948" y="426413"/>
                  <a:pt x="222792" y="403104"/>
                </a:cubicBezTo>
                <a:cubicBezTo>
                  <a:pt x="225901" y="392745"/>
                  <a:pt x="239372" y="382904"/>
                  <a:pt x="242999" y="369436"/>
                </a:cubicBezTo>
                <a:cubicBezTo>
                  <a:pt x="242999" y="366329"/>
                  <a:pt x="242999" y="363221"/>
                  <a:pt x="246108" y="363221"/>
                </a:cubicBezTo>
                <a:cubicBezTo>
                  <a:pt x="246108" y="352862"/>
                  <a:pt x="242999" y="339913"/>
                  <a:pt x="252843" y="339913"/>
                </a:cubicBezTo>
                <a:cubicBezTo>
                  <a:pt x="262687" y="333180"/>
                  <a:pt x="276159" y="326445"/>
                  <a:pt x="292739" y="333180"/>
                </a:cubicBezTo>
                <a:cubicBezTo>
                  <a:pt x="309318" y="336287"/>
                  <a:pt x="325898" y="333180"/>
                  <a:pt x="342478" y="326445"/>
                </a:cubicBezTo>
                <a:cubicBezTo>
                  <a:pt x="362685" y="316604"/>
                  <a:pt x="379265" y="312979"/>
                  <a:pt x="398953" y="316604"/>
                </a:cubicBezTo>
                <a:cubicBezTo>
                  <a:pt x="419160" y="316604"/>
                  <a:pt x="435740" y="316604"/>
                  <a:pt x="452320" y="300029"/>
                </a:cubicBezTo>
                <a:cubicBezTo>
                  <a:pt x="459056" y="289670"/>
                  <a:pt x="475635" y="289670"/>
                  <a:pt x="489106" y="293296"/>
                </a:cubicBezTo>
                <a:cubicBezTo>
                  <a:pt x="495842" y="296404"/>
                  <a:pt x="502059" y="300029"/>
                  <a:pt x="508795" y="303138"/>
                </a:cubicBezTo>
                <a:cubicBezTo>
                  <a:pt x="522266" y="316604"/>
                  <a:pt x="535737" y="316604"/>
                  <a:pt x="552317" y="319712"/>
                </a:cubicBezTo>
                <a:cubicBezTo>
                  <a:pt x="568897" y="323338"/>
                  <a:pt x="581850" y="326445"/>
                  <a:pt x="595321" y="329554"/>
                </a:cubicBezTo>
                <a:cubicBezTo>
                  <a:pt x="608792" y="329554"/>
                  <a:pt x="618636" y="329554"/>
                  <a:pt x="628481" y="326445"/>
                </a:cubicBezTo>
                <a:cubicBezTo>
                  <a:pt x="638325" y="323338"/>
                  <a:pt x="648687" y="323338"/>
                  <a:pt x="655423" y="333180"/>
                </a:cubicBezTo>
                <a:cubicBezTo>
                  <a:pt x="665268" y="339913"/>
                  <a:pt x="675112" y="343020"/>
                  <a:pt x="688583" y="346129"/>
                </a:cubicBezTo>
                <a:cubicBezTo>
                  <a:pt x="708271" y="349754"/>
                  <a:pt x="728478" y="356488"/>
                  <a:pt x="748167" y="359595"/>
                </a:cubicBezTo>
                <a:cubicBezTo>
                  <a:pt x="758011" y="363221"/>
                  <a:pt x="768374" y="366329"/>
                  <a:pt x="778218" y="363221"/>
                </a:cubicBezTo>
                <a:cubicBezTo>
                  <a:pt x="784953" y="363221"/>
                  <a:pt x="791689" y="363221"/>
                  <a:pt x="794798" y="366329"/>
                </a:cubicBezTo>
                <a:cubicBezTo>
                  <a:pt x="818113" y="382904"/>
                  <a:pt x="848164" y="392745"/>
                  <a:pt x="867853" y="416053"/>
                </a:cubicBezTo>
                <a:cubicBezTo>
                  <a:pt x="884433" y="439361"/>
                  <a:pt x="911375" y="449721"/>
                  <a:pt x="937799" y="462670"/>
                </a:cubicBezTo>
                <a:cubicBezTo>
                  <a:pt x="970959" y="476137"/>
                  <a:pt x="1001010" y="495820"/>
                  <a:pt x="1027952" y="519128"/>
                </a:cubicBezTo>
                <a:cubicBezTo>
                  <a:pt x="1047641" y="535703"/>
                  <a:pt x="1067847" y="559011"/>
                  <a:pt x="1061112" y="589052"/>
                </a:cubicBezTo>
                <a:cubicBezTo>
                  <a:pt x="1061112" y="595786"/>
                  <a:pt x="1061112" y="602519"/>
                  <a:pt x="1064221" y="605627"/>
                </a:cubicBezTo>
                <a:cubicBezTo>
                  <a:pt x="1064221" y="615468"/>
                  <a:pt x="1067847" y="625828"/>
                  <a:pt x="1064221" y="632561"/>
                </a:cubicBezTo>
                <a:cubicBezTo>
                  <a:pt x="1057485" y="665711"/>
                  <a:pt x="1061112" y="695235"/>
                  <a:pt x="1061112" y="728902"/>
                </a:cubicBezTo>
                <a:cubicBezTo>
                  <a:pt x="1061112" y="752211"/>
                  <a:pt x="1057485" y="775001"/>
                  <a:pt x="1047641" y="795201"/>
                </a:cubicBezTo>
                <a:cubicBezTo>
                  <a:pt x="1047641" y="798309"/>
                  <a:pt x="1044532" y="798309"/>
                  <a:pt x="1044532" y="801935"/>
                </a:cubicBezTo>
                <a:cubicBezTo>
                  <a:pt x="1037797" y="841818"/>
                  <a:pt x="1021217" y="874968"/>
                  <a:pt x="1021217" y="917959"/>
                </a:cubicBezTo>
                <a:cubicBezTo>
                  <a:pt x="1021217" y="941267"/>
                  <a:pt x="1014481" y="968201"/>
                  <a:pt x="1010854" y="991510"/>
                </a:cubicBezTo>
                <a:cubicBezTo>
                  <a:pt x="1001010" y="1054701"/>
                  <a:pt x="991166" y="1114267"/>
                  <a:pt x="984430" y="1174350"/>
                </a:cubicBezTo>
                <a:cubicBezTo>
                  <a:pt x="984430" y="1207500"/>
                  <a:pt x="981322" y="1237542"/>
                  <a:pt x="974586" y="1270691"/>
                </a:cubicBezTo>
                <a:cubicBezTo>
                  <a:pt x="974586" y="1273799"/>
                  <a:pt x="974586" y="1273799"/>
                  <a:pt x="974586" y="1277425"/>
                </a:cubicBezTo>
                <a:cubicBezTo>
                  <a:pt x="974586" y="1333883"/>
                  <a:pt x="964741" y="1390341"/>
                  <a:pt x="958006" y="1449906"/>
                </a:cubicBezTo>
                <a:cubicBezTo>
                  <a:pt x="951270" y="1503256"/>
                  <a:pt x="941426" y="1556607"/>
                  <a:pt x="931063" y="1609957"/>
                </a:cubicBezTo>
                <a:cubicBezTo>
                  <a:pt x="927955" y="1622906"/>
                  <a:pt x="921219" y="1632747"/>
                  <a:pt x="918111" y="1646214"/>
                </a:cubicBezTo>
                <a:cubicBezTo>
                  <a:pt x="914483" y="1686097"/>
                  <a:pt x="904640" y="1729606"/>
                  <a:pt x="904640" y="1772597"/>
                </a:cubicBezTo>
                <a:cubicBezTo>
                  <a:pt x="904640" y="1786064"/>
                  <a:pt x="901531" y="1802639"/>
                  <a:pt x="897904" y="1816106"/>
                </a:cubicBezTo>
                <a:cubicBezTo>
                  <a:pt x="897904" y="1829055"/>
                  <a:pt x="904640" y="1842522"/>
                  <a:pt x="897904" y="1855989"/>
                </a:cubicBezTo>
                <a:cubicBezTo>
                  <a:pt x="894795" y="1865830"/>
                  <a:pt x="894795" y="1878779"/>
                  <a:pt x="894795" y="1892246"/>
                </a:cubicBezTo>
                <a:cubicBezTo>
                  <a:pt x="891168" y="1898980"/>
                  <a:pt x="894795" y="1902088"/>
                  <a:pt x="891168" y="1905713"/>
                </a:cubicBezTo>
                <a:cubicBezTo>
                  <a:pt x="871479" y="1938863"/>
                  <a:pt x="871479" y="1975638"/>
                  <a:pt x="864744" y="2011896"/>
                </a:cubicBezTo>
                <a:cubicBezTo>
                  <a:pt x="864744" y="2028470"/>
                  <a:pt x="861117" y="2048671"/>
                  <a:pt x="851273" y="2068353"/>
                </a:cubicBezTo>
                <a:cubicBezTo>
                  <a:pt x="841428" y="2084928"/>
                  <a:pt x="844537" y="2105129"/>
                  <a:pt x="844537" y="2121704"/>
                </a:cubicBezTo>
                <a:cubicBezTo>
                  <a:pt x="841428" y="2135171"/>
                  <a:pt x="841428" y="2148120"/>
                  <a:pt x="838320" y="2158479"/>
                </a:cubicBezTo>
                <a:cubicBezTo>
                  <a:pt x="831584" y="2194736"/>
                  <a:pt x="831584" y="2231512"/>
                  <a:pt x="827957" y="2267769"/>
                </a:cubicBezTo>
                <a:cubicBezTo>
                  <a:pt x="827957" y="2314386"/>
                  <a:pt x="824849" y="2357894"/>
                  <a:pt x="811378" y="2400885"/>
                </a:cubicBezTo>
                <a:cubicBezTo>
                  <a:pt x="808269" y="2397778"/>
                  <a:pt x="808269" y="2394152"/>
                  <a:pt x="808269" y="2394152"/>
                </a:cubicBezTo>
                <a:cubicBezTo>
                  <a:pt x="804642" y="2391044"/>
                  <a:pt x="804642" y="2394152"/>
                  <a:pt x="804642" y="2394152"/>
                </a:cubicBezTo>
                <a:cubicBezTo>
                  <a:pt x="801533" y="2410727"/>
                  <a:pt x="797907" y="2430927"/>
                  <a:pt x="801533" y="2447502"/>
                </a:cubicBezTo>
                <a:cubicBezTo>
                  <a:pt x="808269" y="2480652"/>
                  <a:pt x="797907" y="2513801"/>
                  <a:pt x="801533" y="2547469"/>
                </a:cubicBezTo>
                <a:cubicBezTo>
                  <a:pt x="801533" y="2550576"/>
                  <a:pt x="801533" y="2557310"/>
                  <a:pt x="797907" y="2557310"/>
                </a:cubicBezTo>
                <a:cubicBezTo>
                  <a:pt x="781327" y="2567151"/>
                  <a:pt x="791689" y="2583726"/>
                  <a:pt x="788062" y="2593567"/>
                </a:cubicBezTo>
                <a:cubicBezTo>
                  <a:pt x="784953" y="2616876"/>
                  <a:pt x="791689" y="2643810"/>
                  <a:pt x="784953" y="2667118"/>
                </a:cubicBezTo>
                <a:cubicBezTo>
                  <a:pt x="781327" y="2676959"/>
                  <a:pt x="784953" y="2686800"/>
                  <a:pt x="784953" y="2700267"/>
                </a:cubicBezTo>
                <a:cubicBezTo>
                  <a:pt x="788062" y="2680067"/>
                  <a:pt x="801533" y="2663492"/>
                  <a:pt x="801533" y="2643810"/>
                </a:cubicBezTo>
                <a:cubicBezTo>
                  <a:pt x="808269" y="2653651"/>
                  <a:pt x="808269" y="2667118"/>
                  <a:pt x="808269" y="2676959"/>
                </a:cubicBezTo>
                <a:cubicBezTo>
                  <a:pt x="804642" y="2686800"/>
                  <a:pt x="804642" y="2693534"/>
                  <a:pt x="808269" y="2703375"/>
                </a:cubicBezTo>
                <a:cubicBezTo>
                  <a:pt x="808269" y="2719950"/>
                  <a:pt x="811378" y="2736525"/>
                  <a:pt x="804642" y="2753100"/>
                </a:cubicBezTo>
                <a:cubicBezTo>
                  <a:pt x="804642" y="2759833"/>
                  <a:pt x="804642" y="2763459"/>
                  <a:pt x="808269" y="2766567"/>
                </a:cubicBezTo>
                <a:cubicBezTo>
                  <a:pt x="811378" y="2773300"/>
                  <a:pt x="811378" y="2783141"/>
                  <a:pt x="811378" y="2789875"/>
                </a:cubicBezTo>
                <a:cubicBezTo>
                  <a:pt x="811378" y="2823024"/>
                  <a:pt x="815005" y="2856692"/>
                  <a:pt x="821222" y="2889842"/>
                </a:cubicBezTo>
                <a:cubicBezTo>
                  <a:pt x="824849" y="2919883"/>
                  <a:pt x="824849" y="2953033"/>
                  <a:pt x="831584" y="2986183"/>
                </a:cubicBezTo>
                <a:cubicBezTo>
                  <a:pt x="834693" y="3002757"/>
                  <a:pt x="831584" y="3019332"/>
                  <a:pt x="827957" y="3035907"/>
                </a:cubicBezTo>
                <a:cubicBezTo>
                  <a:pt x="821222" y="3056108"/>
                  <a:pt x="827957" y="3072682"/>
                  <a:pt x="827957" y="3092365"/>
                </a:cubicBezTo>
                <a:cubicBezTo>
                  <a:pt x="827957" y="3095991"/>
                  <a:pt x="831584" y="3099098"/>
                  <a:pt x="834693" y="3095991"/>
                </a:cubicBezTo>
                <a:cubicBezTo>
                  <a:pt x="841428" y="3092365"/>
                  <a:pt x="841428" y="3095991"/>
                  <a:pt x="841428" y="3099098"/>
                </a:cubicBezTo>
                <a:cubicBezTo>
                  <a:pt x="844537" y="3115673"/>
                  <a:pt x="848164" y="3135874"/>
                  <a:pt x="841428" y="3152449"/>
                </a:cubicBezTo>
                <a:cubicBezTo>
                  <a:pt x="838320" y="3159182"/>
                  <a:pt x="834693" y="3165398"/>
                  <a:pt x="848164" y="3169023"/>
                </a:cubicBezTo>
                <a:cubicBezTo>
                  <a:pt x="851273" y="3169023"/>
                  <a:pt x="851273" y="3172131"/>
                  <a:pt x="848164" y="3175757"/>
                </a:cubicBezTo>
                <a:cubicBezTo>
                  <a:pt x="841428" y="3192332"/>
                  <a:pt x="844537" y="3205281"/>
                  <a:pt x="851273" y="3218748"/>
                </a:cubicBezTo>
                <a:cubicBezTo>
                  <a:pt x="861117" y="3232215"/>
                  <a:pt x="861117" y="3248790"/>
                  <a:pt x="858008" y="3261739"/>
                </a:cubicBezTo>
                <a:cubicBezTo>
                  <a:pt x="858008" y="3268472"/>
                  <a:pt x="858008" y="3278831"/>
                  <a:pt x="858008" y="3285047"/>
                </a:cubicBezTo>
                <a:cubicBezTo>
                  <a:pt x="861117" y="3321822"/>
                  <a:pt x="867853" y="3358598"/>
                  <a:pt x="871479" y="3394855"/>
                </a:cubicBezTo>
                <a:cubicBezTo>
                  <a:pt x="871479" y="3405214"/>
                  <a:pt x="874588" y="3411430"/>
                  <a:pt x="878215" y="3418163"/>
                </a:cubicBezTo>
                <a:cubicBezTo>
                  <a:pt x="884433" y="3415055"/>
                  <a:pt x="888060" y="3411430"/>
                  <a:pt x="891168" y="3405214"/>
                </a:cubicBezTo>
                <a:cubicBezTo>
                  <a:pt x="961115" y="3281939"/>
                  <a:pt x="1024325" y="3155556"/>
                  <a:pt x="1094271" y="3032799"/>
                </a:cubicBezTo>
                <a:cubicBezTo>
                  <a:pt x="1130540" y="2962874"/>
                  <a:pt x="1164218" y="2889842"/>
                  <a:pt x="1204113" y="2819917"/>
                </a:cubicBezTo>
                <a:cubicBezTo>
                  <a:pt x="1217066" y="2803342"/>
                  <a:pt x="1223801" y="2783141"/>
                  <a:pt x="1233646" y="2763459"/>
                </a:cubicBezTo>
                <a:cubicBezTo>
                  <a:pt x="1250226" y="2733417"/>
                  <a:pt x="1267324" y="2703375"/>
                  <a:pt x="1283904" y="2670226"/>
                </a:cubicBezTo>
                <a:cubicBezTo>
                  <a:pt x="1300483" y="2637076"/>
                  <a:pt x="1313437" y="2603927"/>
                  <a:pt x="1330017" y="2567151"/>
                </a:cubicBezTo>
                <a:cubicBezTo>
                  <a:pt x="1350223" y="2530376"/>
                  <a:pt x="1366803" y="2494119"/>
                  <a:pt x="1387010" y="2457343"/>
                </a:cubicBezTo>
                <a:cubicBezTo>
                  <a:pt x="1396854" y="2440768"/>
                  <a:pt x="1403590" y="2424194"/>
                  <a:pt x="1410325" y="2407619"/>
                </a:cubicBezTo>
                <a:cubicBezTo>
                  <a:pt x="1439858" y="2337694"/>
                  <a:pt x="1473536" y="2267769"/>
                  <a:pt x="1503069" y="2194736"/>
                </a:cubicBezTo>
                <a:cubicBezTo>
                  <a:pt x="1533120" y="2128437"/>
                  <a:pt x="1560062" y="2061620"/>
                  <a:pt x="1589595" y="1995321"/>
                </a:cubicBezTo>
                <a:cubicBezTo>
                  <a:pt x="1596331" y="1978746"/>
                  <a:pt x="1606175" y="1958545"/>
                  <a:pt x="1616537" y="1941971"/>
                </a:cubicBezTo>
                <a:cubicBezTo>
                  <a:pt x="1629491" y="1925396"/>
                  <a:pt x="1633117" y="1902088"/>
                  <a:pt x="1639853" y="1885513"/>
                </a:cubicBezTo>
                <a:cubicBezTo>
                  <a:pt x="1652806" y="1859097"/>
                  <a:pt x="1666277" y="1838896"/>
                  <a:pt x="1679748" y="1816106"/>
                </a:cubicBezTo>
                <a:cubicBezTo>
                  <a:pt x="1685966" y="1799013"/>
                  <a:pt x="1685966" y="1782438"/>
                  <a:pt x="1696328" y="1765863"/>
                </a:cubicBezTo>
                <a:cubicBezTo>
                  <a:pt x="1702546" y="1752914"/>
                  <a:pt x="1709281" y="1739447"/>
                  <a:pt x="1716017" y="1722873"/>
                </a:cubicBezTo>
                <a:cubicBezTo>
                  <a:pt x="1722752" y="1713031"/>
                  <a:pt x="1725861" y="1702672"/>
                  <a:pt x="1725861" y="1692831"/>
                </a:cubicBezTo>
                <a:cubicBezTo>
                  <a:pt x="1725861" y="1639481"/>
                  <a:pt x="1736223" y="1589756"/>
                  <a:pt x="1742441" y="1536406"/>
                </a:cubicBezTo>
                <a:cubicBezTo>
                  <a:pt x="1746067" y="1509990"/>
                  <a:pt x="1746067" y="1486682"/>
                  <a:pt x="1746067" y="1460266"/>
                </a:cubicBezTo>
                <a:cubicBezTo>
                  <a:pt x="1746067" y="1449906"/>
                  <a:pt x="1739332" y="1440065"/>
                  <a:pt x="1739332" y="1430224"/>
                </a:cubicBezTo>
                <a:cubicBezTo>
                  <a:pt x="1742441" y="1410023"/>
                  <a:pt x="1746067" y="1393448"/>
                  <a:pt x="1746067" y="1376874"/>
                </a:cubicBezTo>
                <a:cubicBezTo>
                  <a:pt x="1749176" y="1340616"/>
                  <a:pt x="1755912" y="1300733"/>
                  <a:pt x="1759021" y="1263958"/>
                </a:cubicBezTo>
                <a:cubicBezTo>
                  <a:pt x="1765756" y="1233916"/>
                  <a:pt x="1765756" y="1200766"/>
                  <a:pt x="1776119" y="1167617"/>
                </a:cubicBezTo>
                <a:cubicBezTo>
                  <a:pt x="1779228" y="1157776"/>
                  <a:pt x="1776119" y="1151042"/>
                  <a:pt x="1779228" y="1141201"/>
                </a:cubicBezTo>
                <a:cubicBezTo>
                  <a:pt x="1789072" y="1074384"/>
                  <a:pt x="1789072" y="1004459"/>
                  <a:pt x="1802543" y="938160"/>
                </a:cubicBezTo>
                <a:cubicBezTo>
                  <a:pt x="1819123" y="838192"/>
                  <a:pt x="1832594" y="738744"/>
                  <a:pt x="1855909" y="638777"/>
                </a:cubicBezTo>
                <a:cubicBezTo>
                  <a:pt x="1875598" y="555903"/>
                  <a:pt x="1898913" y="472511"/>
                  <a:pt x="1935700" y="392745"/>
                </a:cubicBezTo>
                <a:cubicBezTo>
                  <a:pt x="1938809" y="386529"/>
                  <a:pt x="1942436" y="379796"/>
                  <a:pt x="1942436" y="373063"/>
                </a:cubicBezTo>
                <a:cubicBezTo>
                  <a:pt x="1945544" y="356488"/>
                  <a:pt x="1948653" y="343020"/>
                  <a:pt x="1968860" y="339913"/>
                </a:cubicBezTo>
                <a:cubicBezTo>
                  <a:pt x="1975595" y="326445"/>
                  <a:pt x="1988548" y="326445"/>
                  <a:pt x="1998911" y="326445"/>
                </a:cubicBezTo>
                <a:cubicBezTo>
                  <a:pt x="2002020" y="326445"/>
                  <a:pt x="2002020" y="323338"/>
                  <a:pt x="2005646" y="323338"/>
                </a:cubicBezTo>
                <a:cubicBezTo>
                  <a:pt x="2011864" y="306245"/>
                  <a:pt x="2028443" y="303138"/>
                  <a:pt x="2041915" y="289670"/>
                </a:cubicBezTo>
                <a:cubicBezTo>
                  <a:pt x="2051759" y="279829"/>
                  <a:pt x="2065230" y="269988"/>
                  <a:pt x="2081810" y="263254"/>
                </a:cubicBezTo>
                <a:cubicBezTo>
                  <a:pt x="2105125" y="256521"/>
                  <a:pt x="2114970" y="236838"/>
                  <a:pt x="2111861" y="213530"/>
                </a:cubicBezTo>
                <a:cubicBezTo>
                  <a:pt x="2111861" y="209904"/>
                  <a:pt x="2111861" y="206796"/>
                  <a:pt x="2114970" y="206796"/>
                </a:cubicBezTo>
                <a:cubicBezTo>
                  <a:pt x="2125332" y="203170"/>
                  <a:pt x="2132068" y="193329"/>
                  <a:pt x="2138286" y="193329"/>
                </a:cubicBezTo>
                <a:cubicBezTo>
                  <a:pt x="2158493" y="186596"/>
                  <a:pt x="2175072" y="183488"/>
                  <a:pt x="2198387" y="183488"/>
                </a:cubicBezTo>
                <a:cubicBezTo>
                  <a:pt x="2251754" y="186596"/>
                  <a:pt x="2304603" y="190222"/>
                  <a:pt x="2357969" y="190222"/>
                </a:cubicBezTo>
                <a:cubicBezTo>
                  <a:pt x="2394237" y="190222"/>
                  <a:pt x="2434133" y="190222"/>
                  <a:pt x="2470919" y="196955"/>
                </a:cubicBezTo>
                <a:cubicBezTo>
                  <a:pt x="2500970" y="203170"/>
                  <a:pt x="2534130" y="203170"/>
                  <a:pt x="2564181" y="213530"/>
                </a:cubicBezTo>
                <a:cubicBezTo>
                  <a:pt x="2594232" y="223371"/>
                  <a:pt x="2627392" y="230104"/>
                  <a:pt x="2653816" y="249788"/>
                </a:cubicBezTo>
                <a:cubicBezTo>
                  <a:pt x="2653816" y="249788"/>
                  <a:pt x="2657443" y="253413"/>
                  <a:pt x="2660552" y="253413"/>
                </a:cubicBezTo>
                <a:cubicBezTo>
                  <a:pt x="2697338" y="263254"/>
                  <a:pt x="2723762" y="289670"/>
                  <a:pt x="2756922" y="309871"/>
                </a:cubicBezTo>
                <a:cubicBezTo>
                  <a:pt x="2780237" y="323338"/>
                  <a:pt x="2800444" y="343020"/>
                  <a:pt x="2823760" y="359595"/>
                </a:cubicBezTo>
                <a:cubicBezTo>
                  <a:pt x="2836713" y="366329"/>
                  <a:pt x="2846557" y="382904"/>
                  <a:pt x="2846557" y="399479"/>
                </a:cubicBezTo>
                <a:cubicBezTo>
                  <a:pt x="2850184" y="432628"/>
                  <a:pt x="2863655" y="459562"/>
                  <a:pt x="2880235" y="485978"/>
                </a:cubicBezTo>
                <a:cubicBezTo>
                  <a:pt x="2883344" y="495820"/>
                  <a:pt x="2886452" y="506179"/>
                  <a:pt x="2883344" y="519128"/>
                </a:cubicBezTo>
                <a:cubicBezTo>
                  <a:pt x="2869872" y="559011"/>
                  <a:pt x="2866764" y="598894"/>
                  <a:pt x="2860028" y="638777"/>
                </a:cubicBezTo>
                <a:cubicBezTo>
                  <a:pt x="2856919" y="675552"/>
                  <a:pt x="2856919" y="712327"/>
                  <a:pt x="2853292" y="748585"/>
                </a:cubicBezTo>
                <a:cubicBezTo>
                  <a:pt x="2853292" y="778627"/>
                  <a:pt x="2843448" y="805043"/>
                  <a:pt x="2836713" y="831977"/>
                </a:cubicBezTo>
                <a:cubicBezTo>
                  <a:pt x="2826869" y="881701"/>
                  <a:pt x="2810289" y="931426"/>
                  <a:pt x="2803553" y="981150"/>
                </a:cubicBezTo>
                <a:cubicBezTo>
                  <a:pt x="2800444" y="991510"/>
                  <a:pt x="2800444" y="1001351"/>
                  <a:pt x="2796817" y="1014818"/>
                </a:cubicBezTo>
                <a:cubicBezTo>
                  <a:pt x="2790082" y="1027767"/>
                  <a:pt x="2786973" y="1044342"/>
                  <a:pt x="2783864" y="1061435"/>
                </a:cubicBezTo>
                <a:cubicBezTo>
                  <a:pt x="2780237" y="1090958"/>
                  <a:pt x="2773502" y="1121000"/>
                  <a:pt x="2766766" y="1151042"/>
                </a:cubicBezTo>
                <a:cubicBezTo>
                  <a:pt x="2760549" y="1177458"/>
                  <a:pt x="2756922" y="1207500"/>
                  <a:pt x="2753814" y="1233916"/>
                </a:cubicBezTo>
                <a:cubicBezTo>
                  <a:pt x="2743969" y="1287266"/>
                  <a:pt x="2733607" y="1340616"/>
                  <a:pt x="2723762" y="1393448"/>
                </a:cubicBezTo>
                <a:cubicBezTo>
                  <a:pt x="2717027" y="1426598"/>
                  <a:pt x="2713918" y="1463373"/>
                  <a:pt x="2707182" y="1500149"/>
                </a:cubicBezTo>
                <a:cubicBezTo>
                  <a:pt x="2707182" y="1513098"/>
                  <a:pt x="2704074" y="1526565"/>
                  <a:pt x="2693711" y="1540032"/>
                </a:cubicBezTo>
                <a:cubicBezTo>
                  <a:pt x="2686976" y="1546765"/>
                  <a:pt x="2680758" y="1559714"/>
                  <a:pt x="2693711" y="1573181"/>
                </a:cubicBezTo>
                <a:cubicBezTo>
                  <a:pt x="2700447" y="1576289"/>
                  <a:pt x="2697338" y="1592864"/>
                  <a:pt x="2693711" y="1599597"/>
                </a:cubicBezTo>
                <a:cubicBezTo>
                  <a:pt x="2680758" y="1619798"/>
                  <a:pt x="2683867" y="1646214"/>
                  <a:pt x="2660552" y="1659681"/>
                </a:cubicBezTo>
                <a:cubicBezTo>
                  <a:pt x="2657443" y="1662789"/>
                  <a:pt x="2653816" y="1673148"/>
                  <a:pt x="2653816" y="1679364"/>
                </a:cubicBezTo>
                <a:cubicBezTo>
                  <a:pt x="2650707" y="1695938"/>
                  <a:pt x="2650707" y="1713031"/>
                  <a:pt x="2647080" y="1729606"/>
                </a:cubicBezTo>
                <a:cubicBezTo>
                  <a:pt x="2647080" y="1732714"/>
                  <a:pt x="2650707" y="1736340"/>
                  <a:pt x="2647080" y="1739447"/>
                </a:cubicBezTo>
                <a:cubicBezTo>
                  <a:pt x="2637236" y="1749289"/>
                  <a:pt x="2640863" y="1759130"/>
                  <a:pt x="2640863" y="1769489"/>
                </a:cubicBezTo>
                <a:cubicBezTo>
                  <a:pt x="2643971" y="1779330"/>
                  <a:pt x="2640863" y="1786064"/>
                  <a:pt x="2630500" y="1792797"/>
                </a:cubicBezTo>
                <a:cubicBezTo>
                  <a:pt x="2627392" y="1789172"/>
                  <a:pt x="2630500" y="1782438"/>
                  <a:pt x="2630500" y="1779330"/>
                </a:cubicBezTo>
                <a:cubicBezTo>
                  <a:pt x="2630500" y="1776223"/>
                  <a:pt x="2634127" y="1772597"/>
                  <a:pt x="2630500" y="1769489"/>
                </a:cubicBezTo>
                <a:cubicBezTo>
                  <a:pt x="2623765" y="1752914"/>
                  <a:pt x="2627392" y="1739447"/>
                  <a:pt x="2630500" y="1725980"/>
                </a:cubicBezTo>
                <a:cubicBezTo>
                  <a:pt x="2630500" y="1709405"/>
                  <a:pt x="2630500" y="1692831"/>
                  <a:pt x="2634127" y="1673148"/>
                </a:cubicBezTo>
                <a:cubicBezTo>
                  <a:pt x="2634127" y="1669522"/>
                  <a:pt x="2634127" y="1666415"/>
                  <a:pt x="2627392" y="1662789"/>
                </a:cubicBezTo>
                <a:cubicBezTo>
                  <a:pt x="2620656" y="1666415"/>
                  <a:pt x="2620656" y="1673148"/>
                  <a:pt x="2620656" y="1679364"/>
                </a:cubicBezTo>
                <a:cubicBezTo>
                  <a:pt x="2617548" y="1702672"/>
                  <a:pt x="2620656" y="1725980"/>
                  <a:pt x="2617548" y="1749289"/>
                </a:cubicBezTo>
                <a:cubicBezTo>
                  <a:pt x="2610812" y="1786064"/>
                  <a:pt x="2613921" y="1822321"/>
                  <a:pt x="2610812" y="1859097"/>
                </a:cubicBezTo>
                <a:cubicBezTo>
                  <a:pt x="2607185" y="1892246"/>
                  <a:pt x="2607185" y="1922288"/>
                  <a:pt x="2604077" y="1955438"/>
                </a:cubicBezTo>
                <a:cubicBezTo>
                  <a:pt x="2604077" y="1968905"/>
                  <a:pt x="2600968" y="1981854"/>
                  <a:pt x="2604077" y="1995321"/>
                </a:cubicBezTo>
                <a:cubicBezTo>
                  <a:pt x="2604077" y="1998429"/>
                  <a:pt x="2607185" y="2002054"/>
                  <a:pt x="2604077" y="2005162"/>
                </a:cubicBezTo>
                <a:cubicBezTo>
                  <a:pt x="2600968" y="2028470"/>
                  <a:pt x="2604077" y="2048671"/>
                  <a:pt x="2600968" y="2071979"/>
                </a:cubicBezTo>
                <a:cubicBezTo>
                  <a:pt x="2594232" y="2098395"/>
                  <a:pt x="2604077" y="2121704"/>
                  <a:pt x="2600968" y="2148120"/>
                </a:cubicBezTo>
                <a:cubicBezTo>
                  <a:pt x="2597341" y="2168320"/>
                  <a:pt x="2600968" y="2191629"/>
                  <a:pt x="2597341" y="2211311"/>
                </a:cubicBezTo>
                <a:cubicBezTo>
                  <a:pt x="2590605" y="2234619"/>
                  <a:pt x="2597341" y="2254820"/>
                  <a:pt x="2597341" y="2278128"/>
                </a:cubicBezTo>
                <a:cubicBezTo>
                  <a:pt x="2597341" y="2294703"/>
                  <a:pt x="2594232" y="2311278"/>
                  <a:pt x="2594232" y="2330960"/>
                </a:cubicBezTo>
                <a:cubicBezTo>
                  <a:pt x="2594232" y="2337694"/>
                  <a:pt x="2590605" y="2341320"/>
                  <a:pt x="2587496" y="2344427"/>
                </a:cubicBezTo>
                <a:cubicBezTo>
                  <a:pt x="2583870" y="2354269"/>
                  <a:pt x="2580761" y="2361002"/>
                  <a:pt x="2583870" y="2367736"/>
                </a:cubicBezTo>
                <a:cubicBezTo>
                  <a:pt x="2594232" y="2370844"/>
                  <a:pt x="2587496" y="2357894"/>
                  <a:pt x="2597341" y="2357894"/>
                </a:cubicBezTo>
                <a:cubicBezTo>
                  <a:pt x="2597341" y="2364628"/>
                  <a:pt x="2600968" y="2374469"/>
                  <a:pt x="2600968" y="2381203"/>
                </a:cubicBezTo>
                <a:cubicBezTo>
                  <a:pt x="2600968" y="2424194"/>
                  <a:pt x="2604077" y="2464077"/>
                  <a:pt x="2607185" y="2507586"/>
                </a:cubicBezTo>
                <a:cubicBezTo>
                  <a:pt x="2607185" y="2534002"/>
                  <a:pt x="2600968" y="2560418"/>
                  <a:pt x="2604077" y="2587352"/>
                </a:cubicBezTo>
                <a:cubicBezTo>
                  <a:pt x="2604077" y="2590460"/>
                  <a:pt x="2600968" y="2597193"/>
                  <a:pt x="2607185" y="2603927"/>
                </a:cubicBezTo>
                <a:cubicBezTo>
                  <a:pt x="2610812" y="2607034"/>
                  <a:pt x="2607185" y="2613768"/>
                  <a:pt x="2604077" y="2620501"/>
                </a:cubicBezTo>
                <a:cubicBezTo>
                  <a:pt x="2600968" y="2630343"/>
                  <a:pt x="2597341" y="2643810"/>
                  <a:pt x="2607185" y="2656759"/>
                </a:cubicBezTo>
                <a:cubicBezTo>
                  <a:pt x="2613921" y="2663492"/>
                  <a:pt x="2613921" y="2676959"/>
                  <a:pt x="2613921" y="2683693"/>
                </a:cubicBezTo>
                <a:cubicBezTo>
                  <a:pt x="2610812" y="2700267"/>
                  <a:pt x="2620656" y="2716842"/>
                  <a:pt x="2607185" y="2729791"/>
                </a:cubicBezTo>
                <a:cubicBezTo>
                  <a:pt x="2607185" y="2733417"/>
                  <a:pt x="2607185" y="2743258"/>
                  <a:pt x="2610812" y="2746884"/>
                </a:cubicBezTo>
                <a:cubicBezTo>
                  <a:pt x="2623765" y="2763459"/>
                  <a:pt x="2613921" y="2780034"/>
                  <a:pt x="2613921" y="2796608"/>
                </a:cubicBezTo>
                <a:cubicBezTo>
                  <a:pt x="2610812" y="2813183"/>
                  <a:pt x="2607185" y="2833384"/>
                  <a:pt x="2613921" y="2853066"/>
                </a:cubicBezTo>
                <a:cubicBezTo>
                  <a:pt x="2620656" y="2866533"/>
                  <a:pt x="2613921" y="2876375"/>
                  <a:pt x="2613921" y="2889842"/>
                </a:cubicBezTo>
                <a:cubicBezTo>
                  <a:pt x="2613921" y="2896575"/>
                  <a:pt x="2610812" y="2899683"/>
                  <a:pt x="2604077" y="2899683"/>
                </a:cubicBezTo>
                <a:cubicBezTo>
                  <a:pt x="2600968" y="2902791"/>
                  <a:pt x="2600968" y="2909524"/>
                  <a:pt x="2607185" y="2909524"/>
                </a:cubicBezTo>
                <a:cubicBezTo>
                  <a:pt x="2620656" y="2913150"/>
                  <a:pt x="2613921" y="2922991"/>
                  <a:pt x="2613921" y="2929725"/>
                </a:cubicBezTo>
                <a:cubicBezTo>
                  <a:pt x="2613921" y="2939566"/>
                  <a:pt x="2604077" y="2946299"/>
                  <a:pt x="2617548" y="2953033"/>
                </a:cubicBezTo>
                <a:cubicBezTo>
                  <a:pt x="2620656" y="2953033"/>
                  <a:pt x="2620656" y="2959767"/>
                  <a:pt x="2617548" y="2962874"/>
                </a:cubicBezTo>
                <a:cubicBezTo>
                  <a:pt x="2613921" y="2969608"/>
                  <a:pt x="2613921" y="2979449"/>
                  <a:pt x="2613921" y="2989290"/>
                </a:cubicBezTo>
                <a:cubicBezTo>
                  <a:pt x="2613921" y="2999650"/>
                  <a:pt x="2613921" y="3009491"/>
                  <a:pt x="2604077" y="3019332"/>
                </a:cubicBezTo>
                <a:cubicBezTo>
                  <a:pt x="2600968" y="3026066"/>
                  <a:pt x="2604077" y="3035907"/>
                  <a:pt x="2600968" y="3042640"/>
                </a:cubicBezTo>
                <a:cubicBezTo>
                  <a:pt x="2597341" y="3062323"/>
                  <a:pt x="2597341" y="3079416"/>
                  <a:pt x="2600968" y="3099098"/>
                </a:cubicBezTo>
                <a:cubicBezTo>
                  <a:pt x="2600968" y="3115673"/>
                  <a:pt x="2604077" y="3129140"/>
                  <a:pt x="2607185" y="3145715"/>
                </a:cubicBezTo>
                <a:cubicBezTo>
                  <a:pt x="2607185" y="3152449"/>
                  <a:pt x="2610812" y="3159182"/>
                  <a:pt x="2610812" y="3165398"/>
                </a:cubicBezTo>
                <a:cubicBezTo>
                  <a:pt x="2607185" y="3192332"/>
                  <a:pt x="2613921" y="3218748"/>
                  <a:pt x="2620656" y="3245164"/>
                </a:cubicBezTo>
                <a:cubicBezTo>
                  <a:pt x="2623765" y="3258631"/>
                  <a:pt x="2620656" y="3268472"/>
                  <a:pt x="2620656" y="3278831"/>
                </a:cubicBezTo>
                <a:cubicBezTo>
                  <a:pt x="2623765" y="3291780"/>
                  <a:pt x="2617548" y="3301622"/>
                  <a:pt x="2627392" y="3311981"/>
                </a:cubicBezTo>
                <a:cubicBezTo>
                  <a:pt x="2630500" y="3315089"/>
                  <a:pt x="2627392" y="3318714"/>
                  <a:pt x="2627392" y="3321822"/>
                </a:cubicBezTo>
                <a:cubicBezTo>
                  <a:pt x="2620656" y="3331664"/>
                  <a:pt x="2610812" y="3338397"/>
                  <a:pt x="2620656" y="3348238"/>
                </a:cubicBezTo>
                <a:cubicBezTo>
                  <a:pt x="2620656" y="3348238"/>
                  <a:pt x="2620656" y="3354972"/>
                  <a:pt x="2617548" y="3354972"/>
                </a:cubicBezTo>
                <a:cubicBezTo>
                  <a:pt x="2597341" y="3361705"/>
                  <a:pt x="2604077" y="3378280"/>
                  <a:pt x="2604077" y="3394855"/>
                </a:cubicBezTo>
                <a:cubicBezTo>
                  <a:pt x="2604077" y="3398481"/>
                  <a:pt x="2604077" y="3401588"/>
                  <a:pt x="2607185" y="3405214"/>
                </a:cubicBezTo>
                <a:cubicBezTo>
                  <a:pt x="2613921" y="3401588"/>
                  <a:pt x="2610812" y="3394855"/>
                  <a:pt x="2610812" y="3391747"/>
                </a:cubicBezTo>
                <a:cubicBezTo>
                  <a:pt x="2613921" y="3385014"/>
                  <a:pt x="2613921" y="3378280"/>
                  <a:pt x="2620656" y="3385014"/>
                </a:cubicBezTo>
                <a:cubicBezTo>
                  <a:pt x="2623765" y="3388121"/>
                  <a:pt x="2623765" y="3385014"/>
                  <a:pt x="2623765" y="3381906"/>
                </a:cubicBezTo>
                <a:cubicBezTo>
                  <a:pt x="2627392" y="3375172"/>
                  <a:pt x="2634127" y="3371547"/>
                  <a:pt x="2630500" y="3361705"/>
                </a:cubicBezTo>
                <a:cubicBezTo>
                  <a:pt x="2630500" y="3354972"/>
                  <a:pt x="2627392" y="3348238"/>
                  <a:pt x="2634127" y="3338397"/>
                </a:cubicBezTo>
                <a:cubicBezTo>
                  <a:pt x="2643971" y="3361705"/>
                  <a:pt x="2650707" y="3385014"/>
                  <a:pt x="2650707" y="3408322"/>
                </a:cubicBezTo>
                <a:cubicBezTo>
                  <a:pt x="2650707" y="3424897"/>
                  <a:pt x="2660552" y="3438364"/>
                  <a:pt x="2667287" y="3451313"/>
                </a:cubicBezTo>
                <a:cubicBezTo>
                  <a:pt x="2686976" y="3441472"/>
                  <a:pt x="2700447" y="3424897"/>
                  <a:pt x="2717027" y="3408322"/>
                </a:cubicBezTo>
                <a:cubicBezTo>
                  <a:pt x="2780237" y="3338397"/>
                  <a:pt x="2836713" y="3265364"/>
                  <a:pt x="2890079" y="3192332"/>
                </a:cubicBezTo>
                <a:cubicBezTo>
                  <a:pt x="2923239" y="3148823"/>
                  <a:pt x="2953290" y="3105832"/>
                  <a:pt x="2983341" y="3062323"/>
                </a:cubicBezTo>
                <a:cubicBezTo>
                  <a:pt x="3029454" y="2996024"/>
                  <a:pt x="3076084" y="2929725"/>
                  <a:pt x="3119607" y="2856692"/>
                </a:cubicBezTo>
                <a:cubicBezTo>
                  <a:pt x="3162611" y="2780034"/>
                  <a:pt x="3212869" y="2703375"/>
                  <a:pt x="3258981" y="2627235"/>
                </a:cubicBezTo>
                <a:cubicBezTo>
                  <a:pt x="3289032" y="2573885"/>
                  <a:pt x="3319083" y="2524160"/>
                  <a:pt x="3349135" y="2470810"/>
                </a:cubicBezTo>
                <a:cubicBezTo>
                  <a:pt x="3385403" y="2407619"/>
                  <a:pt x="3422190" y="2344427"/>
                  <a:pt x="3455349" y="2278128"/>
                </a:cubicBezTo>
                <a:cubicBezTo>
                  <a:pt x="3488509" y="2211311"/>
                  <a:pt x="3525295" y="2145012"/>
                  <a:pt x="3555346" y="2078195"/>
                </a:cubicBezTo>
                <a:cubicBezTo>
                  <a:pt x="3578144" y="2028470"/>
                  <a:pt x="3601459" y="1981854"/>
                  <a:pt x="3624774" y="1932129"/>
                </a:cubicBezTo>
                <a:cubicBezTo>
                  <a:pt x="3654826" y="1875671"/>
                  <a:pt x="3681768" y="1819214"/>
                  <a:pt x="3708192" y="1762756"/>
                </a:cubicBezTo>
                <a:cubicBezTo>
                  <a:pt x="3734616" y="1702672"/>
                  <a:pt x="3764667" y="1646214"/>
                  <a:pt x="3791092" y="1586648"/>
                </a:cubicBezTo>
                <a:cubicBezTo>
                  <a:pt x="3814407" y="1540032"/>
                  <a:pt x="3834614" y="1493415"/>
                  <a:pt x="3857929" y="1446799"/>
                </a:cubicBezTo>
                <a:cubicBezTo>
                  <a:pt x="3887980" y="1380499"/>
                  <a:pt x="3917513" y="1313682"/>
                  <a:pt x="3947564" y="1244275"/>
                </a:cubicBezTo>
                <a:cubicBezTo>
                  <a:pt x="4013884" y="1094584"/>
                  <a:pt x="4073985" y="941267"/>
                  <a:pt x="4123725" y="785360"/>
                </a:cubicBezTo>
                <a:cubicBezTo>
                  <a:pt x="4140305" y="732010"/>
                  <a:pt x="4153776" y="675552"/>
                  <a:pt x="4167248" y="622202"/>
                </a:cubicBezTo>
                <a:cubicBezTo>
                  <a:pt x="4180200" y="565744"/>
                  <a:pt x="4180200" y="509286"/>
                  <a:pt x="4183827" y="452829"/>
                </a:cubicBezTo>
                <a:cubicBezTo>
                  <a:pt x="4186936" y="426413"/>
                  <a:pt x="4190563" y="399479"/>
                  <a:pt x="4193671" y="369436"/>
                </a:cubicBezTo>
                <a:cubicBezTo>
                  <a:pt x="4196780" y="352862"/>
                  <a:pt x="4207143" y="336287"/>
                  <a:pt x="4216987" y="319712"/>
                </a:cubicBezTo>
                <a:cubicBezTo>
                  <a:pt x="4220096" y="309871"/>
                  <a:pt x="4223723" y="303138"/>
                  <a:pt x="4223723" y="296404"/>
                </a:cubicBezTo>
                <a:cubicBezTo>
                  <a:pt x="4220096" y="282937"/>
                  <a:pt x="4226831" y="276721"/>
                  <a:pt x="4236676" y="269988"/>
                </a:cubicBezTo>
                <a:cubicBezTo>
                  <a:pt x="4240303" y="269988"/>
                  <a:pt x="4247038" y="269988"/>
                  <a:pt x="4250147" y="263254"/>
                </a:cubicBezTo>
                <a:cubicBezTo>
                  <a:pt x="4256883" y="246679"/>
                  <a:pt x="4270354" y="236838"/>
                  <a:pt x="4277089" y="220264"/>
                </a:cubicBezTo>
                <a:cubicBezTo>
                  <a:pt x="4286933" y="200063"/>
                  <a:pt x="4300404" y="180380"/>
                  <a:pt x="4310249" y="160180"/>
                </a:cubicBezTo>
                <a:cubicBezTo>
                  <a:pt x="4316985" y="150339"/>
                  <a:pt x="4320093" y="140497"/>
                  <a:pt x="4323202" y="130138"/>
                </a:cubicBezTo>
                <a:cubicBezTo>
                  <a:pt x="4329938" y="117189"/>
                  <a:pt x="4336673" y="103722"/>
                  <a:pt x="4353253" y="96989"/>
                </a:cubicBezTo>
                <a:cubicBezTo>
                  <a:pt x="4383304" y="83521"/>
                  <a:pt x="4409728" y="63839"/>
                  <a:pt x="4436670" y="47264"/>
                </a:cubicBezTo>
                <a:cubicBezTo>
                  <a:pt x="4442888" y="40530"/>
                  <a:pt x="4453250" y="37423"/>
                  <a:pt x="4463095" y="30689"/>
                </a:cubicBezTo>
                <a:cubicBezTo>
                  <a:pt x="4469830" y="27064"/>
                  <a:pt x="4479675" y="20848"/>
                  <a:pt x="4489519" y="23955"/>
                </a:cubicBezTo>
                <a:cubicBezTo>
                  <a:pt x="4509725" y="23955"/>
                  <a:pt x="4529414" y="14114"/>
                  <a:pt x="4545994" y="7381"/>
                </a:cubicBezTo>
                <a:cubicBezTo>
                  <a:pt x="4554283" y="2460"/>
                  <a:pt x="4561796" y="0"/>
                  <a:pt x="4569309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375" y="818632"/>
            <a:ext cx="3497885" cy="5035914"/>
          </a:xfrm>
          <a:custGeom>
            <a:avLst/>
            <a:gdLst>
              <a:gd name="connsiteX0" fmla="*/ 429415 w 3497885"/>
              <a:gd name="connsiteY0" fmla="*/ 4435397 h 5035914"/>
              <a:gd name="connsiteX1" fmla="*/ 453283 w 3497885"/>
              <a:gd name="connsiteY1" fmla="*/ 4483765 h 5035914"/>
              <a:gd name="connsiteX2" fmla="*/ 485945 w 3497885"/>
              <a:gd name="connsiteY2" fmla="*/ 4515801 h 5035914"/>
              <a:gd name="connsiteX3" fmla="*/ 461449 w 3497885"/>
              <a:gd name="connsiteY3" fmla="*/ 4471830 h 5035914"/>
              <a:gd name="connsiteX4" fmla="*/ 429415 w 3497885"/>
              <a:gd name="connsiteY4" fmla="*/ 4435397 h 5035914"/>
              <a:gd name="connsiteX5" fmla="*/ 159329 w 3497885"/>
              <a:gd name="connsiteY5" fmla="*/ 3116897 h 5035914"/>
              <a:gd name="connsiteX6" fmla="*/ 159329 w 3497885"/>
              <a:gd name="connsiteY6" fmla="*/ 3141395 h 5035914"/>
              <a:gd name="connsiteX7" fmla="*/ 171263 w 3497885"/>
              <a:gd name="connsiteY7" fmla="*/ 3266398 h 5035914"/>
              <a:gd name="connsiteX8" fmla="*/ 175032 w 3497885"/>
              <a:gd name="connsiteY8" fmla="*/ 3346802 h 5035914"/>
              <a:gd name="connsiteX9" fmla="*/ 187594 w 3497885"/>
              <a:gd name="connsiteY9" fmla="*/ 3363134 h 5035914"/>
              <a:gd name="connsiteX10" fmla="*/ 187594 w 3497885"/>
              <a:gd name="connsiteY10" fmla="*/ 3326701 h 5035914"/>
              <a:gd name="connsiteX11" fmla="*/ 179429 w 3497885"/>
              <a:gd name="connsiteY11" fmla="*/ 3161496 h 5035914"/>
              <a:gd name="connsiteX12" fmla="*/ 159329 w 3497885"/>
              <a:gd name="connsiteY12" fmla="*/ 3116897 h 5035914"/>
              <a:gd name="connsiteX13" fmla="*/ 131065 w 3497885"/>
              <a:gd name="connsiteY13" fmla="*/ 2318510 h 5035914"/>
              <a:gd name="connsiteX14" fmla="*/ 119131 w 3497885"/>
              <a:gd name="connsiteY14" fmla="*/ 2419644 h 5035914"/>
              <a:gd name="connsiteX15" fmla="*/ 139230 w 3497885"/>
              <a:gd name="connsiteY15" fmla="*/ 2318510 h 5035914"/>
              <a:gd name="connsiteX16" fmla="*/ 131065 w 3497885"/>
              <a:gd name="connsiteY16" fmla="*/ 2318510 h 5035914"/>
              <a:gd name="connsiteX17" fmla="*/ 441350 w 3497885"/>
              <a:gd name="connsiteY17" fmla="*/ 1814729 h 5035914"/>
              <a:gd name="connsiteX18" fmla="*/ 413085 w 3497885"/>
              <a:gd name="connsiteY18" fmla="*/ 1915862 h 5035914"/>
              <a:gd name="connsiteX19" fmla="*/ 441350 w 3497885"/>
              <a:gd name="connsiteY19" fmla="*/ 1814729 h 5035914"/>
              <a:gd name="connsiteX20" fmla="*/ 485945 w 3497885"/>
              <a:gd name="connsiteY20" fmla="*/ 1609322 h 5035914"/>
              <a:gd name="connsiteX21" fmla="*/ 465218 w 3497885"/>
              <a:gd name="connsiteY21" fmla="*/ 1661459 h 5035914"/>
              <a:gd name="connsiteX22" fmla="*/ 409316 w 3497885"/>
              <a:gd name="connsiteY22" fmla="*/ 1786462 h 5035914"/>
              <a:gd name="connsiteX23" fmla="*/ 396754 w 3497885"/>
              <a:gd name="connsiteY23" fmla="*/ 1799025 h 5035914"/>
              <a:gd name="connsiteX24" fmla="*/ 372886 w 3497885"/>
              <a:gd name="connsiteY24" fmla="*/ 1822895 h 5035914"/>
              <a:gd name="connsiteX25" fmla="*/ 356555 w 3497885"/>
              <a:gd name="connsiteY25" fmla="*/ 1883198 h 5035914"/>
              <a:gd name="connsiteX26" fmla="*/ 332687 w 3497885"/>
              <a:gd name="connsiteY26" fmla="*/ 1939732 h 5035914"/>
              <a:gd name="connsiteX27" fmla="*/ 320125 w 3497885"/>
              <a:gd name="connsiteY27" fmla="*/ 1979934 h 5035914"/>
              <a:gd name="connsiteX28" fmla="*/ 291860 w 3497885"/>
              <a:gd name="connsiteY28" fmla="*/ 2089233 h 5035914"/>
              <a:gd name="connsiteX29" fmla="*/ 312587 w 3497885"/>
              <a:gd name="connsiteY29" fmla="*/ 2060966 h 5035914"/>
              <a:gd name="connsiteX30" fmla="*/ 316356 w 3497885"/>
              <a:gd name="connsiteY30" fmla="*/ 2052800 h 5035914"/>
              <a:gd name="connsiteX31" fmla="*/ 332687 w 3497885"/>
              <a:gd name="connsiteY31" fmla="*/ 2016367 h 5035914"/>
              <a:gd name="connsiteX32" fmla="*/ 356555 w 3497885"/>
              <a:gd name="connsiteY32" fmla="*/ 1919631 h 5035914"/>
              <a:gd name="connsiteX33" fmla="*/ 364720 w 3497885"/>
              <a:gd name="connsiteY33" fmla="*/ 1891364 h 5035914"/>
              <a:gd name="connsiteX34" fmla="*/ 392985 w 3497885"/>
              <a:gd name="connsiteY34" fmla="*/ 1891364 h 5035914"/>
              <a:gd name="connsiteX35" fmla="*/ 421250 w 3497885"/>
              <a:gd name="connsiteY35" fmla="*/ 1819126 h 5035914"/>
              <a:gd name="connsiteX36" fmla="*/ 433184 w 3497885"/>
              <a:gd name="connsiteY36" fmla="*/ 1794628 h 5035914"/>
              <a:gd name="connsiteX37" fmla="*/ 449515 w 3497885"/>
              <a:gd name="connsiteY37" fmla="*/ 1766361 h 5035914"/>
              <a:gd name="connsiteX38" fmla="*/ 461449 w 3497885"/>
              <a:gd name="connsiteY38" fmla="*/ 1729928 h 5035914"/>
              <a:gd name="connsiteX39" fmla="*/ 489714 w 3497885"/>
              <a:gd name="connsiteY39" fmla="*/ 1649524 h 5035914"/>
              <a:gd name="connsiteX40" fmla="*/ 493482 w 3497885"/>
              <a:gd name="connsiteY40" fmla="*/ 1613091 h 5035914"/>
              <a:gd name="connsiteX41" fmla="*/ 485945 w 3497885"/>
              <a:gd name="connsiteY41" fmla="*/ 1609322 h 5035914"/>
              <a:gd name="connsiteX42" fmla="*/ 1070086 w 3497885"/>
              <a:gd name="connsiteY42" fmla="*/ 726135 h 5035914"/>
              <a:gd name="connsiteX43" fmla="*/ 1013556 w 3497885"/>
              <a:gd name="connsiteY43" fmla="*/ 750633 h 5035914"/>
              <a:gd name="connsiteX44" fmla="*/ 945092 w 3497885"/>
              <a:gd name="connsiteY44" fmla="*/ 806539 h 5035914"/>
              <a:gd name="connsiteX45" fmla="*/ 921224 w 3497885"/>
              <a:gd name="connsiteY45" fmla="*/ 842972 h 5035914"/>
              <a:gd name="connsiteX46" fmla="*/ 896727 w 3497885"/>
              <a:gd name="connsiteY46" fmla="*/ 875636 h 5035914"/>
              <a:gd name="connsiteX47" fmla="*/ 876628 w 3497885"/>
              <a:gd name="connsiteY47" fmla="*/ 875636 h 5035914"/>
              <a:gd name="connsiteX48" fmla="*/ 884794 w 3497885"/>
              <a:gd name="connsiteY48" fmla="*/ 859304 h 5035914"/>
              <a:gd name="connsiteX49" fmla="*/ 916827 w 3497885"/>
              <a:gd name="connsiteY49" fmla="*/ 819102 h 5035914"/>
              <a:gd name="connsiteX50" fmla="*/ 913058 w 3497885"/>
              <a:gd name="connsiteY50" fmla="*/ 814705 h 5035914"/>
              <a:gd name="connsiteX51" fmla="*/ 872860 w 3497885"/>
              <a:gd name="connsiteY51" fmla="*/ 851138 h 5035914"/>
              <a:gd name="connsiteX52" fmla="*/ 808164 w 3497885"/>
              <a:gd name="connsiteY52" fmla="*/ 891340 h 5035914"/>
              <a:gd name="connsiteX53" fmla="*/ 791834 w 3497885"/>
              <a:gd name="connsiteY53" fmla="*/ 907672 h 5035914"/>
              <a:gd name="connsiteX54" fmla="*/ 767965 w 3497885"/>
              <a:gd name="connsiteY54" fmla="*/ 927773 h 5035914"/>
              <a:gd name="connsiteX55" fmla="*/ 751635 w 3497885"/>
              <a:gd name="connsiteY55" fmla="*/ 944105 h 5035914"/>
              <a:gd name="connsiteX56" fmla="*/ 671237 w 3497885"/>
              <a:gd name="connsiteY56" fmla="*/ 1036444 h 5035914"/>
              <a:gd name="connsiteX57" fmla="*/ 619104 w 3497885"/>
              <a:gd name="connsiteY57" fmla="*/ 1105541 h 5035914"/>
              <a:gd name="connsiteX58" fmla="*/ 506045 w 3497885"/>
              <a:gd name="connsiteY58" fmla="*/ 1290847 h 5035914"/>
              <a:gd name="connsiteX59" fmla="*/ 489714 w 3497885"/>
              <a:gd name="connsiteY59" fmla="*/ 1306551 h 5035914"/>
              <a:gd name="connsiteX60" fmla="*/ 465218 w 3497885"/>
              <a:gd name="connsiteY60" fmla="*/ 1342984 h 5035914"/>
              <a:gd name="connsiteX61" fmla="*/ 425019 w 3497885"/>
              <a:gd name="connsiteY61" fmla="*/ 1431554 h 5035914"/>
              <a:gd name="connsiteX62" fmla="*/ 409316 w 3497885"/>
              <a:gd name="connsiteY62" fmla="*/ 1451655 h 5035914"/>
              <a:gd name="connsiteX63" fmla="*/ 381051 w 3497885"/>
              <a:gd name="connsiteY63" fmla="*/ 1524521 h 5035914"/>
              <a:gd name="connsiteX64" fmla="*/ 300025 w 3497885"/>
              <a:gd name="connsiteY64" fmla="*/ 1754426 h 5035914"/>
              <a:gd name="connsiteX65" fmla="*/ 279926 w 3497885"/>
              <a:gd name="connsiteY65" fmla="*/ 1814729 h 5035914"/>
              <a:gd name="connsiteX66" fmla="*/ 291860 w 3497885"/>
              <a:gd name="connsiteY66" fmla="*/ 1806563 h 5035914"/>
              <a:gd name="connsiteX67" fmla="*/ 332687 w 3497885"/>
              <a:gd name="connsiteY67" fmla="*/ 1726159 h 5035914"/>
              <a:gd name="connsiteX68" fmla="*/ 368489 w 3497885"/>
              <a:gd name="connsiteY68" fmla="*/ 1637589 h 5035914"/>
              <a:gd name="connsiteX69" fmla="*/ 372886 w 3497885"/>
              <a:gd name="connsiteY69" fmla="*/ 1633192 h 5035914"/>
              <a:gd name="connsiteX70" fmla="*/ 388589 w 3497885"/>
              <a:gd name="connsiteY70" fmla="*/ 1645755 h 5035914"/>
              <a:gd name="connsiteX71" fmla="*/ 392985 w 3497885"/>
              <a:gd name="connsiteY71" fmla="*/ 1617488 h 5035914"/>
              <a:gd name="connsiteX72" fmla="*/ 392985 w 3497885"/>
              <a:gd name="connsiteY72" fmla="*/ 1596759 h 5035914"/>
              <a:gd name="connsiteX73" fmla="*/ 433184 w 3497885"/>
              <a:gd name="connsiteY73" fmla="*/ 1508189 h 5035914"/>
              <a:gd name="connsiteX74" fmla="*/ 485945 w 3497885"/>
              <a:gd name="connsiteY74" fmla="*/ 1407684 h 5035914"/>
              <a:gd name="connsiteX75" fmla="*/ 546244 w 3497885"/>
              <a:gd name="connsiteY75" fmla="*/ 1306551 h 5035914"/>
              <a:gd name="connsiteX76" fmla="*/ 622873 w 3497885"/>
              <a:gd name="connsiteY76" fmla="*/ 1197880 h 5035914"/>
              <a:gd name="connsiteX77" fmla="*/ 727766 w 3497885"/>
              <a:gd name="connsiteY77" fmla="*/ 1057173 h 5035914"/>
              <a:gd name="connsiteX78" fmla="*/ 764197 w 3497885"/>
              <a:gd name="connsiteY78" fmla="*/ 1012574 h 5035914"/>
              <a:gd name="connsiteX79" fmla="*/ 779899 w 3497885"/>
              <a:gd name="connsiteY79" fmla="*/ 1004408 h 5035914"/>
              <a:gd name="connsiteX80" fmla="*/ 836429 w 3497885"/>
              <a:gd name="connsiteY80" fmla="*/ 972372 h 5035914"/>
              <a:gd name="connsiteX81" fmla="*/ 892959 w 3497885"/>
              <a:gd name="connsiteY81" fmla="*/ 919607 h 5035914"/>
              <a:gd name="connsiteX82" fmla="*/ 1013556 w 3497885"/>
              <a:gd name="connsiteY82" fmla="*/ 786438 h 5035914"/>
              <a:gd name="connsiteX83" fmla="*/ 1070086 w 3497885"/>
              <a:gd name="connsiteY83" fmla="*/ 726135 h 5035914"/>
              <a:gd name="connsiteX84" fmla="*/ 2364615 w 3497885"/>
              <a:gd name="connsiteY84" fmla="*/ 714200 h 5035914"/>
              <a:gd name="connsiteX85" fmla="*/ 2316251 w 3497885"/>
              <a:gd name="connsiteY85" fmla="*/ 717969 h 5035914"/>
              <a:gd name="connsiteX86" fmla="*/ 2259722 w 3497885"/>
              <a:gd name="connsiteY86" fmla="*/ 717969 h 5035914"/>
              <a:gd name="connsiteX87" fmla="*/ 2199423 w 3497885"/>
              <a:gd name="connsiteY87" fmla="*/ 734301 h 5035914"/>
              <a:gd name="connsiteX88" fmla="*/ 2074430 w 3497885"/>
              <a:gd name="connsiteY88" fmla="*/ 806539 h 5035914"/>
              <a:gd name="connsiteX89" fmla="*/ 1997801 w 3497885"/>
              <a:gd name="connsiteY89" fmla="*/ 863073 h 5035914"/>
              <a:gd name="connsiteX90" fmla="*/ 1916775 w 3497885"/>
              <a:gd name="connsiteY90" fmla="*/ 944105 h 5035914"/>
              <a:gd name="connsiteX91" fmla="*/ 1803715 w 3497885"/>
              <a:gd name="connsiteY91" fmla="*/ 1060942 h 5035914"/>
              <a:gd name="connsiteX92" fmla="*/ 1776079 w 3497885"/>
              <a:gd name="connsiteY92" fmla="*/ 1084812 h 5035914"/>
              <a:gd name="connsiteX93" fmla="*/ 1683119 w 3497885"/>
              <a:gd name="connsiteY93" fmla="*/ 1177779 h 5035914"/>
              <a:gd name="connsiteX94" fmla="*/ 1574456 w 3497885"/>
              <a:gd name="connsiteY94" fmla="*/ 1290847 h 5035914"/>
              <a:gd name="connsiteX95" fmla="*/ 1481496 w 3497885"/>
              <a:gd name="connsiteY95" fmla="*/ 1391352 h 5035914"/>
              <a:gd name="connsiteX96" fmla="*/ 1409263 w 3497885"/>
              <a:gd name="connsiteY96" fmla="*/ 1479922 h 5035914"/>
              <a:gd name="connsiteX97" fmla="*/ 1364668 w 3497885"/>
              <a:gd name="connsiteY97" fmla="*/ 1540853 h 5035914"/>
              <a:gd name="connsiteX98" fmla="*/ 1288039 w 3497885"/>
              <a:gd name="connsiteY98" fmla="*/ 1653293 h 5035914"/>
              <a:gd name="connsiteX99" fmla="*/ 1223343 w 3497885"/>
              <a:gd name="connsiteY99" fmla="*/ 1790859 h 5035914"/>
              <a:gd name="connsiteX100" fmla="*/ 1203244 w 3497885"/>
              <a:gd name="connsiteY100" fmla="*/ 1822895 h 5035914"/>
              <a:gd name="connsiteX101" fmla="*/ 1131012 w 3497885"/>
              <a:gd name="connsiteY101" fmla="*/ 1964230 h 5035914"/>
              <a:gd name="connsiteX102" fmla="*/ 1106515 w 3497885"/>
              <a:gd name="connsiteY102" fmla="*/ 1992497 h 5035914"/>
              <a:gd name="connsiteX103" fmla="*/ 1054382 w 3497885"/>
              <a:gd name="connsiteY103" fmla="*/ 2096771 h 5035914"/>
              <a:gd name="connsiteX104" fmla="*/ 1026118 w 3497885"/>
              <a:gd name="connsiteY104" fmla="*/ 2177803 h 5035914"/>
              <a:gd name="connsiteX105" fmla="*/ 989688 w 3497885"/>
              <a:gd name="connsiteY105" fmla="*/ 2238106 h 5035914"/>
              <a:gd name="connsiteX106" fmla="*/ 977753 w 3497885"/>
              <a:gd name="connsiteY106" fmla="*/ 2274540 h 5035914"/>
              <a:gd name="connsiteX107" fmla="*/ 973357 w 3497885"/>
              <a:gd name="connsiteY107" fmla="*/ 2290243 h 5035914"/>
              <a:gd name="connsiteX108" fmla="*/ 945092 w 3497885"/>
              <a:gd name="connsiteY108" fmla="*/ 2366878 h 5035914"/>
              <a:gd name="connsiteX109" fmla="*/ 945092 w 3497885"/>
              <a:gd name="connsiteY109" fmla="*/ 2395145 h 5035914"/>
              <a:gd name="connsiteX110" fmla="*/ 924992 w 3497885"/>
              <a:gd name="connsiteY110" fmla="*/ 2451680 h 5035914"/>
              <a:gd name="connsiteX111" fmla="*/ 872860 w 3497885"/>
              <a:gd name="connsiteY111" fmla="*/ 2601181 h 5035914"/>
              <a:gd name="connsiteX112" fmla="*/ 872860 w 3497885"/>
              <a:gd name="connsiteY112" fmla="*/ 2613116 h 5035914"/>
              <a:gd name="connsiteX113" fmla="*/ 860926 w 3497885"/>
              <a:gd name="connsiteY113" fmla="*/ 2685982 h 5035914"/>
              <a:gd name="connsiteX114" fmla="*/ 856529 w 3497885"/>
              <a:gd name="connsiteY114" fmla="*/ 2778321 h 5035914"/>
              <a:gd name="connsiteX115" fmla="*/ 852760 w 3497885"/>
              <a:gd name="connsiteY115" fmla="*/ 2794653 h 5035914"/>
              <a:gd name="connsiteX116" fmla="*/ 828264 w 3497885"/>
              <a:gd name="connsiteY116" fmla="*/ 2907093 h 5035914"/>
              <a:gd name="connsiteX117" fmla="*/ 824495 w 3497885"/>
              <a:gd name="connsiteY117" fmla="*/ 2927822 h 5035914"/>
              <a:gd name="connsiteX118" fmla="*/ 812561 w 3497885"/>
              <a:gd name="connsiteY118" fmla="*/ 2991894 h 5035914"/>
              <a:gd name="connsiteX119" fmla="*/ 820098 w 3497885"/>
              <a:gd name="connsiteY119" fmla="*/ 2991894 h 5035914"/>
              <a:gd name="connsiteX120" fmla="*/ 828264 w 3497885"/>
              <a:gd name="connsiteY120" fmla="*/ 2991894 h 5035914"/>
              <a:gd name="connsiteX121" fmla="*/ 820098 w 3497885"/>
              <a:gd name="connsiteY121" fmla="*/ 3024558 h 5035914"/>
              <a:gd name="connsiteX122" fmla="*/ 804396 w 3497885"/>
              <a:gd name="connsiteY122" fmla="*/ 3044659 h 5035914"/>
              <a:gd name="connsiteX123" fmla="*/ 804396 w 3497885"/>
              <a:gd name="connsiteY123" fmla="*/ 3093027 h 5035914"/>
              <a:gd name="connsiteX124" fmla="*/ 824495 w 3497885"/>
              <a:gd name="connsiteY124" fmla="*/ 3040262 h 5035914"/>
              <a:gd name="connsiteX125" fmla="*/ 824495 w 3497885"/>
              <a:gd name="connsiteY125" fmla="*/ 3121294 h 5035914"/>
              <a:gd name="connsiteX126" fmla="*/ 820098 w 3497885"/>
              <a:gd name="connsiteY126" fmla="*/ 3177828 h 5035914"/>
              <a:gd name="connsiteX127" fmla="*/ 820098 w 3497885"/>
              <a:gd name="connsiteY127" fmla="*/ 3234362 h 5035914"/>
              <a:gd name="connsiteX128" fmla="*/ 816330 w 3497885"/>
              <a:gd name="connsiteY128" fmla="*/ 3246297 h 5035914"/>
              <a:gd name="connsiteX129" fmla="*/ 799999 w 3497885"/>
              <a:gd name="connsiteY129" fmla="*/ 3278333 h 5035914"/>
              <a:gd name="connsiteX130" fmla="*/ 799999 w 3497885"/>
              <a:gd name="connsiteY130" fmla="*/ 3411502 h 5035914"/>
              <a:gd name="connsiteX131" fmla="*/ 820098 w 3497885"/>
              <a:gd name="connsiteY131" fmla="*/ 3580476 h 5035914"/>
              <a:gd name="connsiteX132" fmla="*/ 816330 w 3497885"/>
              <a:gd name="connsiteY132" fmla="*/ 3613140 h 5035914"/>
              <a:gd name="connsiteX133" fmla="*/ 804396 w 3497885"/>
              <a:gd name="connsiteY133" fmla="*/ 3536505 h 5035914"/>
              <a:gd name="connsiteX134" fmla="*/ 784296 w 3497885"/>
              <a:gd name="connsiteY134" fmla="*/ 3459870 h 5035914"/>
              <a:gd name="connsiteX135" fmla="*/ 791834 w 3497885"/>
              <a:gd name="connsiteY135" fmla="*/ 3677212 h 5035914"/>
              <a:gd name="connsiteX136" fmla="*/ 804396 w 3497885"/>
              <a:gd name="connsiteY136" fmla="*/ 3661508 h 5035914"/>
              <a:gd name="connsiteX137" fmla="*/ 812561 w 3497885"/>
              <a:gd name="connsiteY137" fmla="*/ 3729977 h 5035914"/>
              <a:gd name="connsiteX138" fmla="*/ 820098 w 3497885"/>
              <a:gd name="connsiteY138" fmla="*/ 3782114 h 5035914"/>
              <a:gd name="connsiteX139" fmla="*/ 816330 w 3497885"/>
              <a:gd name="connsiteY139" fmla="*/ 3830482 h 5035914"/>
              <a:gd name="connsiteX140" fmla="*/ 816330 w 3497885"/>
              <a:gd name="connsiteY140" fmla="*/ 3834880 h 5035914"/>
              <a:gd name="connsiteX141" fmla="*/ 836429 w 3497885"/>
              <a:gd name="connsiteY141" fmla="*/ 3911515 h 5035914"/>
              <a:gd name="connsiteX142" fmla="*/ 844595 w 3497885"/>
              <a:gd name="connsiteY142" fmla="*/ 3927218 h 5035914"/>
              <a:gd name="connsiteX143" fmla="*/ 884794 w 3497885"/>
              <a:gd name="connsiteY143" fmla="*/ 4024583 h 5035914"/>
              <a:gd name="connsiteX144" fmla="*/ 904893 w 3497885"/>
              <a:gd name="connsiteY144" fmla="*/ 4084886 h 5035914"/>
              <a:gd name="connsiteX145" fmla="*/ 945092 w 3497885"/>
              <a:gd name="connsiteY145" fmla="*/ 4148958 h 5035914"/>
              <a:gd name="connsiteX146" fmla="*/ 1001622 w 3497885"/>
              <a:gd name="connsiteY146" fmla="*/ 4262026 h 5035914"/>
              <a:gd name="connsiteX147" fmla="*/ 985291 w 3497885"/>
              <a:gd name="connsiteY147" fmla="*/ 4258257 h 5035914"/>
              <a:gd name="connsiteX148" fmla="*/ 1046217 w 3497885"/>
              <a:gd name="connsiteY148" fmla="*/ 4350596 h 5035914"/>
              <a:gd name="connsiteX149" fmla="*/ 1029887 w 3497885"/>
              <a:gd name="connsiteY149" fmla="*/ 4318560 h 5035914"/>
              <a:gd name="connsiteX150" fmla="*/ 1001622 w 3497885"/>
              <a:gd name="connsiteY150" fmla="*/ 4262026 h 5035914"/>
              <a:gd name="connsiteX151" fmla="*/ 1078251 w 3497885"/>
              <a:gd name="connsiteY151" fmla="*/ 4375094 h 5035914"/>
              <a:gd name="connsiteX152" fmla="*/ 1332634 w 3497885"/>
              <a:gd name="connsiteY152" fmla="*/ 4600602 h 5035914"/>
              <a:gd name="connsiteX153" fmla="*/ 1413032 w 3497885"/>
              <a:gd name="connsiteY153" fmla="*/ 4637035 h 5035914"/>
              <a:gd name="connsiteX154" fmla="*/ 1549959 w 3497885"/>
              <a:gd name="connsiteY154" fmla="*/ 4661533 h 5035914"/>
              <a:gd name="connsiteX155" fmla="*/ 1626589 w 3497885"/>
              <a:gd name="connsiteY155" fmla="*/ 4669071 h 5035914"/>
              <a:gd name="connsiteX156" fmla="*/ 1759748 w 3497885"/>
              <a:gd name="connsiteY156" fmla="*/ 4665302 h 5035914"/>
              <a:gd name="connsiteX157" fmla="*/ 1884742 w 3497885"/>
              <a:gd name="connsiteY157" fmla="*/ 4641432 h 5035914"/>
              <a:gd name="connsiteX158" fmla="*/ 2001569 w 3497885"/>
              <a:gd name="connsiteY158" fmla="*/ 4592436 h 5035914"/>
              <a:gd name="connsiteX159" fmla="*/ 2174927 w 3497885"/>
              <a:gd name="connsiteY159" fmla="*/ 4479996 h 5035914"/>
              <a:gd name="connsiteX160" fmla="*/ 2331954 w 3497885"/>
              <a:gd name="connsiteY160" fmla="*/ 4342430 h 5035914"/>
              <a:gd name="connsiteX161" fmla="*/ 2408583 w 3497885"/>
              <a:gd name="connsiteY161" fmla="*/ 4290293 h 5035914"/>
              <a:gd name="connsiteX162" fmla="*/ 2416749 w 3497885"/>
              <a:gd name="connsiteY162" fmla="*/ 4286524 h 5035914"/>
              <a:gd name="connsiteX163" fmla="*/ 2489609 w 3497885"/>
              <a:gd name="connsiteY163" fmla="*/ 4205492 h 5035914"/>
              <a:gd name="connsiteX164" fmla="*/ 2549908 w 3497885"/>
              <a:gd name="connsiteY164" fmla="*/ 4125088 h 5035914"/>
              <a:gd name="connsiteX165" fmla="*/ 2654802 w 3497885"/>
              <a:gd name="connsiteY165" fmla="*/ 3976215 h 5035914"/>
              <a:gd name="connsiteX166" fmla="*/ 2819994 w 3497885"/>
              <a:gd name="connsiteY166" fmla="*/ 3681609 h 5035914"/>
              <a:gd name="connsiteX167" fmla="*/ 2896623 w 3497885"/>
              <a:gd name="connsiteY167" fmla="*/ 3520173 h 5035914"/>
              <a:gd name="connsiteX168" fmla="*/ 2977021 w 3497885"/>
              <a:gd name="connsiteY168" fmla="*/ 3278333 h 5035914"/>
              <a:gd name="connsiteX169" fmla="*/ 3021617 w 3497885"/>
              <a:gd name="connsiteY169" fmla="*/ 3116897 h 5035914"/>
              <a:gd name="connsiteX170" fmla="*/ 3053650 w 3497885"/>
              <a:gd name="connsiteY170" fmla="*/ 2971793 h 5035914"/>
              <a:gd name="connsiteX171" fmla="*/ 3090080 w 3497885"/>
              <a:gd name="connsiteY171" fmla="*/ 2709852 h 5035914"/>
              <a:gd name="connsiteX172" fmla="*/ 3110180 w 3497885"/>
              <a:gd name="connsiteY172" fmla="*/ 2544647 h 5035914"/>
              <a:gd name="connsiteX173" fmla="*/ 3118345 w 3497885"/>
              <a:gd name="connsiteY173" fmla="*/ 2395145 h 5035914"/>
              <a:gd name="connsiteX174" fmla="*/ 3122114 w 3497885"/>
              <a:gd name="connsiteY174" fmla="*/ 2359341 h 5035914"/>
              <a:gd name="connsiteX175" fmla="*/ 3122114 w 3497885"/>
              <a:gd name="connsiteY175" fmla="*/ 2241875 h 5035914"/>
              <a:gd name="connsiteX176" fmla="*/ 3122114 w 3497885"/>
              <a:gd name="connsiteY176" fmla="*/ 2226172 h 5035914"/>
              <a:gd name="connsiteX177" fmla="*/ 3106411 w 3497885"/>
              <a:gd name="connsiteY177" fmla="*/ 1984331 h 5035914"/>
              <a:gd name="connsiteX178" fmla="*/ 3090080 w 3497885"/>
              <a:gd name="connsiteY178" fmla="*/ 1842996 h 5035914"/>
              <a:gd name="connsiteX179" fmla="*/ 3045484 w 3497885"/>
              <a:gd name="connsiteY179" fmla="*/ 1613091 h 5035914"/>
              <a:gd name="connsiteX180" fmla="*/ 3041716 w 3497885"/>
              <a:gd name="connsiteY180" fmla="*/ 1532687 h 5035914"/>
              <a:gd name="connsiteX181" fmla="*/ 3029782 w 3497885"/>
              <a:gd name="connsiteY181" fmla="*/ 1504420 h 5035914"/>
              <a:gd name="connsiteX182" fmla="*/ 3017219 w 3497885"/>
              <a:gd name="connsiteY182" fmla="*/ 1467987 h 5035914"/>
              <a:gd name="connsiteX183" fmla="*/ 2968855 w 3497885"/>
              <a:gd name="connsiteY183" fmla="*/ 1331049 h 5035914"/>
              <a:gd name="connsiteX184" fmla="*/ 2997120 w 3497885"/>
              <a:gd name="connsiteY184" fmla="*/ 1294616 h 5035914"/>
              <a:gd name="connsiteX185" fmla="*/ 2961318 w 3497885"/>
              <a:gd name="connsiteY185" fmla="*/ 1226147 h 5035914"/>
              <a:gd name="connsiteX186" fmla="*/ 2864590 w 3497885"/>
              <a:gd name="connsiteY186" fmla="*/ 1081043 h 5035914"/>
              <a:gd name="connsiteX187" fmla="*/ 2743365 w 3497885"/>
              <a:gd name="connsiteY187" fmla="*/ 931542 h 5035914"/>
              <a:gd name="connsiteX188" fmla="*/ 2481444 w 3497885"/>
              <a:gd name="connsiteY188" fmla="*/ 766337 h 5035914"/>
              <a:gd name="connsiteX189" fmla="*/ 2420518 w 3497885"/>
              <a:gd name="connsiteY189" fmla="*/ 729904 h 5035914"/>
              <a:gd name="connsiteX190" fmla="*/ 2412980 w 3497885"/>
              <a:gd name="connsiteY190" fmla="*/ 726135 h 5035914"/>
              <a:gd name="connsiteX191" fmla="*/ 2364615 w 3497885"/>
              <a:gd name="connsiteY191" fmla="*/ 714200 h 5035914"/>
              <a:gd name="connsiteX192" fmla="*/ 2618371 w 3497885"/>
              <a:gd name="connsiteY192" fmla="*/ 403890 h 5035914"/>
              <a:gd name="connsiteX193" fmla="*/ 2654802 w 3497885"/>
              <a:gd name="connsiteY193" fmla="*/ 427760 h 5035914"/>
              <a:gd name="connsiteX194" fmla="*/ 2662967 w 3497885"/>
              <a:gd name="connsiteY194" fmla="*/ 464193 h 5035914"/>
              <a:gd name="connsiteX195" fmla="*/ 2695001 w 3497885"/>
              <a:gd name="connsiteY195" fmla="*/ 480526 h 5035914"/>
              <a:gd name="connsiteX196" fmla="*/ 2719496 w 3497885"/>
              <a:gd name="connsiteY196" fmla="*/ 480526 h 5035914"/>
              <a:gd name="connsiteX197" fmla="*/ 2723265 w 3497885"/>
              <a:gd name="connsiteY197" fmla="*/ 460425 h 5035914"/>
              <a:gd name="connsiteX198" fmla="*/ 2711331 w 3497885"/>
              <a:gd name="connsiteY198" fmla="*/ 439696 h 5035914"/>
              <a:gd name="connsiteX199" fmla="*/ 2618371 w 3497885"/>
              <a:gd name="connsiteY199" fmla="*/ 403890 h 5035914"/>
              <a:gd name="connsiteX200" fmla="*/ 2100261 w 3497885"/>
              <a:gd name="connsiteY200" fmla="*/ 379 h 5035914"/>
              <a:gd name="connsiteX201" fmla="*/ 2195027 w 3497885"/>
              <a:gd name="connsiteY201" fmla="*/ 8152 h 5035914"/>
              <a:gd name="connsiteX202" fmla="*/ 2255325 w 3497885"/>
              <a:gd name="connsiteY202" fmla="*/ 12549 h 5035914"/>
              <a:gd name="connsiteX203" fmla="*/ 2275424 w 3497885"/>
              <a:gd name="connsiteY203" fmla="*/ 20715 h 5035914"/>
              <a:gd name="connsiteX204" fmla="*/ 2296152 w 3497885"/>
              <a:gd name="connsiteY204" fmla="*/ 36419 h 5035914"/>
              <a:gd name="connsiteX205" fmla="*/ 2372153 w 3497885"/>
              <a:gd name="connsiteY205" fmla="*/ 57148 h 5035914"/>
              <a:gd name="connsiteX206" fmla="*/ 2420518 w 3497885"/>
              <a:gd name="connsiteY206" fmla="*/ 72852 h 5035914"/>
              <a:gd name="connsiteX207" fmla="*/ 2501543 w 3497885"/>
              <a:gd name="connsiteY207" fmla="*/ 105517 h 5035914"/>
              <a:gd name="connsiteX208" fmla="*/ 2513477 w 3497885"/>
              <a:gd name="connsiteY208" fmla="*/ 113054 h 5035914"/>
              <a:gd name="connsiteX209" fmla="*/ 2566238 w 3497885"/>
              <a:gd name="connsiteY209" fmla="*/ 157653 h 5035914"/>
              <a:gd name="connsiteX210" fmla="*/ 2610206 w 3497885"/>
              <a:gd name="connsiteY210" fmla="*/ 210419 h 5035914"/>
              <a:gd name="connsiteX211" fmla="*/ 2651033 w 3497885"/>
              <a:gd name="connsiteY211" fmla="*/ 262556 h 5035914"/>
              <a:gd name="connsiteX212" fmla="*/ 2646636 w 3497885"/>
              <a:gd name="connsiteY212" fmla="*/ 331024 h 5035914"/>
              <a:gd name="connsiteX213" fmla="*/ 2626537 w 3497885"/>
              <a:gd name="connsiteY213" fmla="*/ 359292 h 5035914"/>
              <a:gd name="connsiteX214" fmla="*/ 2630305 w 3497885"/>
              <a:gd name="connsiteY214" fmla="*/ 367457 h 5035914"/>
              <a:gd name="connsiteX215" fmla="*/ 2727034 w 3497885"/>
              <a:gd name="connsiteY215" fmla="*/ 407659 h 5035914"/>
              <a:gd name="connsiteX216" fmla="*/ 2811828 w 3497885"/>
              <a:gd name="connsiteY216" fmla="*/ 456028 h 5035914"/>
              <a:gd name="connsiteX217" fmla="*/ 2884689 w 3497885"/>
              <a:gd name="connsiteY217" fmla="*/ 508793 h 5035914"/>
              <a:gd name="connsiteX218" fmla="*/ 2904788 w 3497885"/>
              <a:gd name="connsiteY218" fmla="*/ 536432 h 5035914"/>
              <a:gd name="connsiteX219" fmla="*/ 2916722 w 3497885"/>
              <a:gd name="connsiteY219" fmla="*/ 544598 h 5035914"/>
              <a:gd name="connsiteX220" fmla="*/ 2956921 w 3497885"/>
              <a:gd name="connsiteY220" fmla="*/ 597363 h 5035914"/>
              <a:gd name="connsiteX221" fmla="*/ 2956921 w 3497885"/>
              <a:gd name="connsiteY221" fmla="*/ 605529 h 5035914"/>
              <a:gd name="connsiteX222" fmla="*/ 2948756 w 3497885"/>
              <a:gd name="connsiteY222" fmla="*/ 617464 h 5035914"/>
              <a:gd name="connsiteX223" fmla="*/ 3009682 w 3497885"/>
              <a:gd name="connsiteY223" fmla="*/ 689702 h 5035914"/>
              <a:gd name="connsiteX224" fmla="*/ 3029782 w 3497885"/>
              <a:gd name="connsiteY224" fmla="*/ 714200 h 5035914"/>
              <a:gd name="connsiteX225" fmla="*/ 3098246 w 3497885"/>
              <a:gd name="connsiteY225" fmla="*/ 806539 h 5035914"/>
              <a:gd name="connsiteX226" fmla="*/ 3142213 w 3497885"/>
              <a:gd name="connsiteY226" fmla="*/ 895737 h 5035914"/>
              <a:gd name="connsiteX227" fmla="*/ 3178643 w 3497885"/>
              <a:gd name="connsiteY227" fmla="*/ 964206 h 5035914"/>
              <a:gd name="connsiteX228" fmla="*/ 3218842 w 3497885"/>
              <a:gd name="connsiteY228" fmla="*/ 1077274 h 5035914"/>
              <a:gd name="connsiteX229" fmla="*/ 3203139 w 3497885"/>
              <a:gd name="connsiteY229" fmla="*/ 1072877 h 5035914"/>
              <a:gd name="connsiteX230" fmla="*/ 3263438 w 3497885"/>
              <a:gd name="connsiteY230" fmla="*/ 1181548 h 5035914"/>
              <a:gd name="connsiteX231" fmla="*/ 3279769 w 3497885"/>
              <a:gd name="connsiteY231" fmla="*/ 1169613 h 5035914"/>
              <a:gd name="connsiteX232" fmla="*/ 3328133 w 3497885"/>
              <a:gd name="connsiteY232" fmla="*/ 1310948 h 5035914"/>
              <a:gd name="connsiteX233" fmla="*/ 3331901 w 3497885"/>
              <a:gd name="connsiteY233" fmla="*/ 1322883 h 5035914"/>
              <a:gd name="connsiteX234" fmla="*/ 3360166 w 3497885"/>
              <a:gd name="connsiteY234" fmla="*/ 1479922 h 5035914"/>
              <a:gd name="connsiteX235" fmla="*/ 3384663 w 3497885"/>
              <a:gd name="connsiteY235" fmla="*/ 1697892 h 5035914"/>
              <a:gd name="connsiteX236" fmla="*/ 3392828 w 3497885"/>
              <a:gd name="connsiteY236" fmla="*/ 1794628 h 5035914"/>
              <a:gd name="connsiteX237" fmla="*/ 3396597 w 3497885"/>
              <a:gd name="connsiteY237" fmla="*/ 1923400 h 5035914"/>
              <a:gd name="connsiteX238" fmla="*/ 3380266 w 3497885"/>
              <a:gd name="connsiteY238" fmla="*/ 1988100 h 5035914"/>
              <a:gd name="connsiteX239" fmla="*/ 3376497 w 3497885"/>
              <a:gd name="connsiteY239" fmla="*/ 2000035 h 5035914"/>
              <a:gd name="connsiteX240" fmla="*/ 3392828 w 3497885"/>
              <a:gd name="connsiteY240" fmla="*/ 2129435 h 5035914"/>
              <a:gd name="connsiteX241" fmla="*/ 3392828 w 3497885"/>
              <a:gd name="connsiteY241" fmla="*/ 2226172 h 5035914"/>
              <a:gd name="connsiteX242" fmla="*/ 3400365 w 3497885"/>
              <a:gd name="connsiteY242" fmla="*/ 2278308 h 5035914"/>
              <a:gd name="connsiteX243" fmla="*/ 3412927 w 3497885"/>
              <a:gd name="connsiteY243" fmla="*/ 2346777 h 5035914"/>
              <a:gd name="connsiteX244" fmla="*/ 3428630 w 3497885"/>
              <a:gd name="connsiteY244" fmla="*/ 2359341 h 5035914"/>
              <a:gd name="connsiteX245" fmla="*/ 3436796 w 3497885"/>
              <a:gd name="connsiteY245" fmla="*/ 2363110 h 5035914"/>
              <a:gd name="connsiteX246" fmla="*/ 3444961 w 3497885"/>
              <a:gd name="connsiteY246" fmla="*/ 2415246 h 5035914"/>
              <a:gd name="connsiteX247" fmla="*/ 3428630 w 3497885"/>
              <a:gd name="connsiteY247" fmla="*/ 2403312 h 5035914"/>
              <a:gd name="connsiteX248" fmla="*/ 3420464 w 3497885"/>
              <a:gd name="connsiteY248" fmla="*/ 2427810 h 5035914"/>
              <a:gd name="connsiteX249" fmla="*/ 3424862 w 3497885"/>
              <a:gd name="connsiteY249" fmla="*/ 2496279 h 5035914"/>
              <a:gd name="connsiteX250" fmla="*/ 3433027 w 3497885"/>
              <a:gd name="connsiteY250" fmla="*/ 2552813 h 5035914"/>
              <a:gd name="connsiteX251" fmla="*/ 3433027 w 3497885"/>
              <a:gd name="connsiteY251" fmla="*/ 2568517 h 5035914"/>
              <a:gd name="connsiteX252" fmla="*/ 3436796 w 3497885"/>
              <a:gd name="connsiteY252" fmla="*/ 2593015 h 5035914"/>
              <a:gd name="connsiteX253" fmla="*/ 3441192 w 3497885"/>
              <a:gd name="connsiteY253" fmla="*/ 2596784 h 5035914"/>
              <a:gd name="connsiteX254" fmla="*/ 3448730 w 3497885"/>
              <a:gd name="connsiteY254" fmla="*/ 2593015 h 5035914"/>
              <a:gd name="connsiteX255" fmla="*/ 3456895 w 3497885"/>
              <a:gd name="connsiteY255" fmla="*/ 2560979 h 5035914"/>
              <a:gd name="connsiteX256" fmla="*/ 3461292 w 3497885"/>
              <a:gd name="connsiteY256" fmla="*/ 2625051 h 5035914"/>
              <a:gd name="connsiteX257" fmla="*/ 3489556 w 3497885"/>
              <a:gd name="connsiteY257" fmla="*/ 2726184 h 5035914"/>
              <a:gd name="connsiteX258" fmla="*/ 3497094 w 3497885"/>
              <a:gd name="connsiteY258" fmla="*/ 2770155 h 5035914"/>
              <a:gd name="connsiteX259" fmla="*/ 3497094 w 3497885"/>
              <a:gd name="connsiteY259" fmla="*/ 2822920 h 5035914"/>
              <a:gd name="connsiteX260" fmla="*/ 3473226 w 3497885"/>
              <a:gd name="connsiteY260" fmla="*/ 2983728 h 5035914"/>
              <a:gd name="connsiteX261" fmla="*/ 3456895 w 3497885"/>
              <a:gd name="connsiteY261" fmla="*/ 3040262 h 5035914"/>
              <a:gd name="connsiteX262" fmla="*/ 3461292 w 3497885"/>
              <a:gd name="connsiteY262" fmla="*/ 3076695 h 5035914"/>
              <a:gd name="connsiteX263" fmla="*/ 3461292 w 3497885"/>
              <a:gd name="connsiteY263" fmla="*/ 3129460 h 5035914"/>
              <a:gd name="connsiteX264" fmla="*/ 3456895 w 3497885"/>
              <a:gd name="connsiteY264" fmla="*/ 3153330 h 5035914"/>
              <a:gd name="connsiteX265" fmla="*/ 3416696 w 3497885"/>
              <a:gd name="connsiteY265" fmla="*/ 3298434 h 5035914"/>
              <a:gd name="connsiteX266" fmla="*/ 3364563 w 3497885"/>
              <a:gd name="connsiteY266" fmla="*/ 3407105 h 5035914"/>
              <a:gd name="connsiteX267" fmla="*/ 3316199 w 3497885"/>
              <a:gd name="connsiteY267" fmla="*/ 3503841 h 5035914"/>
              <a:gd name="connsiteX268" fmla="*/ 3279769 w 3497885"/>
              <a:gd name="connsiteY268" fmla="*/ 3596808 h 5035914"/>
              <a:gd name="connsiteX269" fmla="*/ 3211305 w 3497885"/>
              <a:gd name="connsiteY269" fmla="*/ 3729977 h 5035914"/>
              <a:gd name="connsiteX270" fmla="*/ 3178643 w 3497885"/>
              <a:gd name="connsiteY270" fmla="*/ 3778345 h 5035914"/>
              <a:gd name="connsiteX271" fmla="*/ 3162940 w 3497885"/>
              <a:gd name="connsiteY271" fmla="*/ 3806612 h 5035914"/>
              <a:gd name="connsiteX272" fmla="*/ 3150378 w 3497885"/>
              <a:gd name="connsiteY272" fmla="*/ 3826713 h 5035914"/>
              <a:gd name="connsiteX273" fmla="*/ 3162940 w 3497885"/>
              <a:gd name="connsiteY273" fmla="*/ 3770179 h 5035914"/>
              <a:gd name="connsiteX274" fmla="*/ 3146610 w 3497885"/>
              <a:gd name="connsiteY274" fmla="*/ 3786511 h 5035914"/>
              <a:gd name="connsiteX275" fmla="*/ 3098246 w 3497885"/>
              <a:gd name="connsiteY275" fmla="*/ 3903349 h 5035914"/>
              <a:gd name="connsiteX276" fmla="*/ 3053650 w 3497885"/>
              <a:gd name="connsiteY276" fmla="*/ 3991919 h 5035914"/>
              <a:gd name="connsiteX277" fmla="*/ 2965087 w 3497885"/>
              <a:gd name="connsiteY277" fmla="*/ 4116922 h 5035914"/>
              <a:gd name="connsiteX278" fmla="*/ 2900392 w 3497885"/>
              <a:gd name="connsiteY278" fmla="*/ 4197326 h 5035914"/>
              <a:gd name="connsiteX279" fmla="*/ 2864590 w 3497885"/>
              <a:gd name="connsiteY279" fmla="*/ 4245694 h 5035914"/>
              <a:gd name="connsiteX280" fmla="*/ 2836324 w 3497885"/>
              <a:gd name="connsiteY280" fmla="*/ 4282127 h 5035914"/>
              <a:gd name="connsiteX281" fmla="*/ 2816225 w 3497885"/>
              <a:gd name="connsiteY281" fmla="*/ 4310394 h 5035914"/>
              <a:gd name="connsiteX282" fmla="*/ 2796126 w 3497885"/>
              <a:gd name="connsiteY282" fmla="*/ 4330495 h 5035914"/>
              <a:gd name="connsiteX283" fmla="*/ 2763464 w 3497885"/>
              <a:gd name="connsiteY283" fmla="*/ 4363159 h 5035914"/>
              <a:gd name="connsiteX284" fmla="*/ 2719496 w 3497885"/>
              <a:gd name="connsiteY284" fmla="*/ 4411527 h 5035914"/>
              <a:gd name="connsiteX285" fmla="*/ 2654802 w 3497885"/>
              <a:gd name="connsiteY285" fmla="*/ 4463664 h 5035914"/>
              <a:gd name="connsiteX286" fmla="*/ 2598272 w 3497885"/>
              <a:gd name="connsiteY286" fmla="*/ 4528364 h 5035914"/>
              <a:gd name="connsiteX287" fmla="*/ 2541742 w 3497885"/>
              <a:gd name="connsiteY287" fmla="*/ 4588667 h 5035914"/>
              <a:gd name="connsiteX288" fmla="*/ 2448782 w 3497885"/>
              <a:gd name="connsiteY288" fmla="*/ 4665302 h 5035914"/>
              <a:gd name="connsiteX289" fmla="*/ 2424914 w 3497885"/>
              <a:gd name="connsiteY289" fmla="*/ 4689800 h 5035914"/>
              <a:gd name="connsiteX290" fmla="*/ 2348285 w 3497885"/>
              <a:gd name="connsiteY290" fmla="*/ 4745706 h 5035914"/>
              <a:gd name="connsiteX291" fmla="*/ 2191258 w 3497885"/>
              <a:gd name="connsiteY291" fmla="*/ 4846839 h 5035914"/>
              <a:gd name="connsiteX292" fmla="*/ 2086364 w 3497885"/>
              <a:gd name="connsiteY292" fmla="*/ 4903373 h 5035914"/>
              <a:gd name="connsiteX293" fmla="*/ 2005966 w 3497885"/>
              <a:gd name="connsiteY293" fmla="*/ 4939178 h 5035914"/>
              <a:gd name="connsiteX294" fmla="*/ 1880344 w 3497885"/>
              <a:gd name="connsiteY294" fmla="*/ 4987546 h 5035914"/>
              <a:gd name="connsiteX295" fmla="*/ 1715152 w 3497885"/>
              <a:gd name="connsiteY295" fmla="*/ 5028376 h 5035914"/>
              <a:gd name="connsiteX296" fmla="*/ 1618423 w 3497885"/>
              <a:gd name="connsiteY296" fmla="*/ 5035914 h 5035914"/>
              <a:gd name="connsiteX297" fmla="*/ 1513530 w 3497885"/>
              <a:gd name="connsiteY297" fmla="*/ 5035914 h 5035914"/>
              <a:gd name="connsiteX298" fmla="*/ 1404867 w 3497885"/>
              <a:gd name="connsiteY298" fmla="*/ 5035914 h 5035914"/>
              <a:gd name="connsiteX299" fmla="*/ 1304370 w 3497885"/>
              <a:gd name="connsiteY299" fmla="*/ 5028376 h 5035914"/>
              <a:gd name="connsiteX300" fmla="*/ 1227740 w 3497885"/>
              <a:gd name="connsiteY300" fmla="*/ 5023979 h 5035914"/>
              <a:gd name="connsiteX301" fmla="*/ 1146714 w 3497885"/>
              <a:gd name="connsiteY301" fmla="*/ 5003878 h 5035914"/>
              <a:gd name="connsiteX302" fmla="*/ 1017952 w 3497885"/>
              <a:gd name="connsiteY302" fmla="*/ 4955510 h 5035914"/>
              <a:gd name="connsiteX303" fmla="*/ 868463 w 3497885"/>
              <a:gd name="connsiteY303" fmla="*/ 4875106 h 5035914"/>
              <a:gd name="connsiteX304" fmla="*/ 739700 w 3497885"/>
              <a:gd name="connsiteY304" fmla="*/ 4786536 h 5035914"/>
              <a:gd name="connsiteX305" fmla="*/ 707667 w 3497885"/>
              <a:gd name="connsiteY305" fmla="*/ 4758269 h 5035914"/>
              <a:gd name="connsiteX306" fmla="*/ 521747 w 3497885"/>
              <a:gd name="connsiteY306" fmla="*/ 4592436 h 5035914"/>
              <a:gd name="connsiteX307" fmla="*/ 409316 w 3497885"/>
              <a:gd name="connsiteY307" fmla="*/ 4451729 h 5035914"/>
              <a:gd name="connsiteX308" fmla="*/ 332687 w 3497885"/>
              <a:gd name="connsiteY308" fmla="*/ 4346827 h 5035914"/>
              <a:gd name="connsiteX309" fmla="*/ 308191 w 3497885"/>
              <a:gd name="connsiteY309" fmla="*/ 4306625 h 5035914"/>
              <a:gd name="connsiteX310" fmla="*/ 279926 w 3497885"/>
              <a:gd name="connsiteY310" fmla="*/ 4262026 h 5035914"/>
              <a:gd name="connsiteX311" fmla="*/ 227793 w 3497885"/>
              <a:gd name="connsiteY311" fmla="*/ 4165290 h 5035914"/>
              <a:gd name="connsiteX312" fmla="*/ 134833 w 3497885"/>
              <a:gd name="connsiteY312" fmla="*/ 3979984 h 5035914"/>
              <a:gd name="connsiteX313" fmla="*/ 134833 w 3497885"/>
              <a:gd name="connsiteY313" fmla="*/ 3968049 h 5035914"/>
              <a:gd name="connsiteX314" fmla="*/ 159329 w 3497885"/>
              <a:gd name="connsiteY314" fmla="*/ 4003854 h 5035914"/>
              <a:gd name="connsiteX315" fmla="*/ 146767 w 3497885"/>
              <a:gd name="connsiteY315" fmla="*/ 3963652 h 5035914"/>
              <a:gd name="connsiteX316" fmla="*/ 102799 w 3497885"/>
              <a:gd name="connsiteY316" fmla="*/ 3878850 h 5035914"/>
              <a:gd name="connsiteX317" fmla="*/ 94634 w 3497885"/>
              <a:gd name="connsiteY317" fmla="*/ 3818547 h 5035914"/>
              <a:gd name="connsiteX318" fmla="*/ 102799 w 3497885"/>
              <a:gd name="connsiteY318" fmla="*/ 3806612 h 5035914"/>
              <a:gd name="connsiteX319" fmla="*/ 119131 w 3497885"/>
              <a:gd name="connsiteY319" fmla="*/ 3814779 h 5035914"/>
              <a:gd name="connsiteX320" fmla="*/ 139230 w 3497885"/>
              <a:gd name="connsiteY320" fmla="*/ 3871313 h 5035914"/>
              <a:gd name="connsiteX321" fmla="*/ 151164 w 3497885"/>
              <a:gd name="connsiteY321" fmla="*/ 3907117 h 5035914"/>
              <a:gd name="connsiteX322" fmla="*/ 171263 w 3497885"/>
              <a:gd name="connsiteY322" fmla="*/ 3947948 h 5035914"/>
              <a:gd name="connsiteX323" fmla="*/ 199528 w 3497885"/>
              <a:gd name="connsiteY323" fmla="*/ 4040287 h 5035914"/>
              <a:gd name="connsiteX324" fmla="*/ 231562 w 3497885"/>
              <a:gd name="connsiteY324" fmla="*/ 4104987 h 5035914"/>
              <a:gd name="connsiteX325" fmla="*/ 247892 w 3497885"/>
              <a:gd name="connsiteY325" fmla="*/ 4133254 h 5035914"/>
              <a:gd name="connsiteX326" fmla="*/ 288091 w 3497885"/>
              <a:gd name="connsiteY326" fmla="*/ 4213658 h 5035914"/>
              <a:gd name="connsiteX327" fmla="*/ 344621 w 3497885"/>
              <a:gd name="connsiteY327" fmla="*/ 4310394 h 5035914"/>
              <a:gd name="connsiteX328" fmla="*/ 356555 w 3497885"/>
              <a:gd name="connsiteY328" fmla="*/ 4318560 h 5035914"/>
              <a:gd name="connsiteX329" fmla="*/ 344621 w 3497885"/>
              <a:gd name="connsiteY329" fmla="*/ 4270192 h 5035914"/>
              <a:gd name="connsiteX330" fmla="*/ 328290 w 3497885"/>
              <a:gd name="connsiteY330" fmla="*/ 4229990 h 5035914"/>
              <a:gd name="connsiteX331" fmla="*/ 324522 w 3497885"/>
              <a:gd name="connsiteY331" fmla="*/ 4221824 h 5035914"/>
              <a:gd name="connsiteX332" fmla="*/ 300025 w 3497885"/>
              <a:gd name="connsiteY332" fmla="*/ 4185391 h 5035914"/>
              <a:gd name="connsiteX333" fmla="*/ 291860 w 3497885"/>
              <a:gd name="connsiteY333" fmla="*/ 4173456 h 5035914"/>
              <a:gd name="connsiteX334" fmla="*/ 264223 w 3497885"/>
              <a:gd name="connsiteY334" fmla="*/ 4125088 h 5035914"/>
              <a:gd name="connsiteX335" fmla="*/ 251661 w 3497885"/>
              <a:gd name="connsiteY335" fmla="*/ 4104987 h 5035914"/>
              <a:gd name="connsiteX336" fmla="*/ 227793 w 3497885"/>
              <a:gd name="connsiteY336" fmla="*/ 4032121 h 5035914"/>
              <a:gd name="connsiteX337" fmla="*/ 211462 w 3497885"/>
              <a:gd name="connsiteY337" fmla="*/ 3976215 h 5035914"/>
              <a:gd name="connsiteX338" fmla="*/ 199528 w 3497885"/>
              <a:gd name="connsiteY338" fmla="*/ 3931616 h 5035914"/>
              <a:gd name="connsiteX339" fmla="*/ 159329 w 3497885"/>
              <a:gd name="connsiteY339" fmla="*/ 3798446 h 5035914"/>
              <a:gd name="connsiteX340" fmla="*/ 159329 w 3497885"/>
              <a:gd name="connsiteY340" fmla="*/ 3782114 h 5035914"/>
              <a:gd name="connsiteX341" fmla="*/ 106568 w 3497885"/>
              <a:gd name="connsiteY341" fmla="*/ 3483740 h 5035914"/>
              <a:gd name="connsiteX342" fmla="*/ 70766 w 3497885"/>
              <a:gd name="connsiteY342" fmla="*/ 3218030 h 5035914"/>
              <a:gd name="connsiteX343" fmla="*/ 78303 w 3497885"/>
              <a:gd name="connsiteY343" fmla="*/ 3165265 h 5035914"/>
              <a:gd name="connsiteX344" fmla="*/ 82700 w 3497885"/>
              <a:gd name="connsiteY344" fmla="*/ 3149561 h 5035914"/>
              <a:gd name="connsiteX345" fmla="*/ 74535 w 3497885"/>
              <a:gd name="connsiteY345" fmla="*/ 3008226 h 5035914"/>
              <a:gd name="connsiteX346" fmla="*/ 78303 w 3497885"/>
              <a:gd name="connsiteY346" fmla="*/ 2798422 h 5035914"/>
              <a:gd name="connsiteX347" fmla="*/ 86469 w 3497885"/>
              <a:gd name="connsiteY347" fmla="*/ 2709852 h 5035914"/>
              <a:gd name="connsiteX348" fmla="*/ 86469 w 3497885"/>
              <a:gd name="connsiteY348" fmla="*/ 2706083 h 5035914"/>
              <a:gd name="connsiteX349" fmla="*/ 102799 w 3497885"/>
              <a:gd name="connsiteY349" fmla="*/ 2528315 h 5035914"/>
              <a:gd name="connsiteX350" fmla="*/ 98403 w 3497885"/>
              <a:gd name="connsiteY350" fmla="*/ 2504445 h 5035914"/>
              <a:gd name="connsiteX351" fmla="*/ 86469 w 3497885"/>
              <a:gd name="connsiteY351" fmla="*/ 2524546 h 5035914"/>
              <a:gd name="connsiteX352" fmla="*/ 70766 w 3497885"/>
              <a:gd name="connsiteY352" fmla="*/ 2621282 h 5035914"/>
              <a:gd name="connsiteX353" fmla="*/ 62601 w 3497885"/>
              <a:gd name="connsiteY353" fmla="*/ 2653318 h 5035914"/>
              <a:gd name="connsiteX354" fmla="*/ 58204 w 3497885"/>
              <a:gd name="connsiteY354" fmla="*/ 2673419 h 5035914"/>
              <a:gd name="connsiteX355" fmla="*/ 54435 w 3497885"/>
              <a:gd name="connsiteY355" fmla="*/ 2794653 h 5035914"/>
              <a:gd name="connsiteX356" fmla="*/ 50039 w 3497885"/>
              <a:gd name="connsiteY356" fmla="*/ 2851187 h 5035914"/>
              <a:gd name="connsiteX357" fmla="*/ 54435 w 3497885"/>
              <a:gd name="connsiteY357" fmla="*/ 2955461 h 5035914"/>
              <a:gd name="connsiteX358" fmla="*/ 54435 w 3497885"/>
              <a:gd name="connsiteY358" fmla="*/ 2963627 h 5035914"/>
              <a:gd name="connsiteX359" fmla="*/ 50039 w 3497885"/>
              <a:gd name="connsiteY359" fmla="*/ 3108731 h 5035914"/>
              <a:gd name="connsiteX360" fmla="*/ 54435 w 3497885"/>
              <a:gd name="connsiteY360" fmla="*/ 3153330 h 5035914"/>
              <a:gd name="connsiteX361" fmla="*/ 46270 w 3497885"/>
              <a:gd name="connsiteY361" fmla="*/ 3161496 h 5035914"/>
              <a:gd name="connsiteX362" fmla="*/ 38104 w 3497885"/>
              <a:gd name="connsiteY362" fmla="*/ 3153330 h 5035914"/>
              <a:gd name="connsiteX363" fmla="*/ 26170 w 3497885"/>
              <a:gd name="connsiteY363" fmla="*/ 3133229 h 5035914"/>
              <a:gd name="connsiteX364" fmla="*/ 1674 w 3497885"/>
              <a:gd name="connsiteY364" fmla="*/ 3084861 h 5035914"/>
              <a:gd name="connsiteX365" fmla="*/ 1674 w 3497885"/>
              <a:gd name="connsiteY365" fmla="*/ 2947923 h 5035914"/>
              <a:gd name="connsiteX366" fmla="*/ 1674 w 3497885"/>
              <a:gd name="connsiteY366" fmla="*/ 2935360 h 5035914"/>
              <a:gd name="connsiteX367" fmla="*/ 14236 w 3497885"/>
              <a:gd name="connsiteY367" fmla="*/ 2802819 h 5035914"/>
              <a:gd name="connsiteX368" fmla="*/ 14236 w 3497885"/>
              <a:gd name="connsiteY368" fmla="*/ 2746285 h 5035914"/>
              <a:gd name="connsiteX369" fmla="*/ 22402 w 3497885"/>
              <a:gd name="connsiteY369" fmla="*/ 2693520 h 5035914"/>
              <a:gd name="connsiteX370" fmla="*/ 29939 w 3497885"/>
              <a:gd name="connsiteY370" fmla="*/ 2649549 h 5035914"/>
              <a:gd name="connsiteX371" fmla="*/ 50039 w 3497885"/>
              <a:gd name="connsiteY371" fmla="*/ 2593015 h 5035914"/>
              <a:gd name="connsiteX372" fmla="*/ 50039 w 3497885"/>
              <a:gd name="connsiteY372" fmla="*/ 2556582 h 5035914"/>
              <a:gd name="connsiteX373" fmla="*/ 54435 w 3497885"/>
              <a:gd name="connsiteY373" fmla="*/ 2532712 h 5035914"/>
              <a:gd name="connsiteX374" fmla="*/ 58204 w 3497885"/>
              <a:gd name="connsiteY374" fmla="*/ 2520149 h 5035914"/>
              <a:gd name="connsiteX375" fmla="*/ 58204 w 3497885"/>
              <a:gd name="connsiteY375" fmla="*/ 2443514 h 5035914"/>
              <a:gd name="connsiteX376" fmla="*/ 82700 w 3497885"/>
              <a:gd name="connsiteY376" fmla="*/ 2322908 h 5035914"/>
              <a:gd name="connsiteX377" fmla="*/ 98403 w 3497885"/>
              <a:gd name="connsiteY377" fmla="*/ 2282706 h 5035914"/>
              <a:gd name="connsiteX378" fmla="*/ 102799 w 3497885"/>
              <a:gd name="connsiteY378" fmla="*/ 2266373 h 5035914"/>
              <a:gd name="connsiteX379" fmla="*/ 106568 w 3497885"/>
              <a:gd name="connsiteY379" fmla="*/ 2213608 h 5035914"/>
              <a:gd name="connsiteX380" fmla="*/ 122899 w 3497885"/>
              <a:gd name="connsiteY380" fmla="*/ 2141370 h 5035914"/>
              <a:gd name="connsiteX381" fmla="*/ 151164 w 3497885"/>
              <a:gd name="connsiteY381" fmla="*/ 2032699 h 5035914"/>
              <a:gd name="connsiteX382" fmla="*/ 179429 w 3497885"/>
              <a:gd name="connsiteY382" fmla="*/ 1923400 h 5035914"/>
              <a:gd name="connsiteX383" fmla="*/ 215859 w 3497885"/>
              <a:gd name="connsiteY383" fmla="*/ 1802794 h 5035914"/>
              <a:gd name="connsiteX384" fmla="*/ 264223 w 3497885"/>
              <a:gd name="connsiteY384" fmla="*/ 1649524 h 5035914"/>
              <a:gd name="connsiteX385" fmla="*/ 308191 w 3497885"/>
              <a:gd name="connsiteY385" fmla="*/ 1552788 h 5035914"/>
              <a:gd name="connsiteX386" fmla="*/ 320125 w 3497885"/>
              <a:gd name="connsiteY386" fmla="*/ 1520124 h 5035914"/>
              <a:gd name="connsiteX387" fmla="*/ 328290 w 3497885"/>
              <a:gd name="connsiteY387" fmla="*/ 1500023 h 5035914"/>
              <a:gd name="connsiteX388" fmla="*/ 384820 w 3497885"/>
              <a:gd name="connsiteY388" fmla="*/ 1371251 h 5035914"/>
              <a:gd name="connsiteX389" fmla="*/ 421250 w 3497885"/>
              <a:gd name="connsiteY389" fmla="*/ 1299013 h 5035914"/>
              <a:gd name="connsiteX390" fmla="*/ 441350 w 3497885"/>
              <a:gd name="connsiteY390" fmla="*/ 1278284 h 5035914"/>
              <a:gd name="connsiteX391" fmla="*/ 481548 w 3497885"/>
              <a:gd name="connsiteY391" fmla="*/ 1234313 h 5035914"/>
              <a:gd name="connsiteX392" fmla="*/ 663072 w 3497885"/>
              <a:gd name="connsiteY392" fmla="*/ 984307 h 5035914"/>
              <a:gd name="connsiteX393" fmla="*/ 791834 w 3497885"/>
              <a:gd name="connsiteY393" fmla="*/ 839203 h 5035914"/>
              <a:gd name="connsiteX394" fmla="*/ 812561 w 3497885"/>
              <a:gd name="connsiteY394" fmla="*/ 814705 h 5035914"/>
              <a:gd name="connsiteX395" fmla="*/ 824495 w 3497885"/>
              <a:gd name="connsiteY395" fmla="*/ 814705 h 5035914"/>
              <a:gd name="connsiteX396" fmla="*/ 844595 w 3497885"/>
              <a:gd name="connsiteY396" fmla="*/ 814705 h 5035914"/>
              <a:gd name="connsiteX397" fmla="*/ 1009787 w 3497885"/>
              <a:gd name="connsiteY397" fmla="*/ 669601 h 5035914"/>
              <a:gd name="connsiteX398" fmla="*/ 1118450 w 3497885"/>
              <a:gd name="connsiteY398" fmla="*/ 577262 h 5035914"/>
              <a:gd name="connsiteX399" fmla="*/ 1146714 w 3497885"/>
              <a:gd name="connsiteY399" fmla="*/ 532663 h 5035914"/>
              <a:gd name="connsiteX400" fmla="*/ 1163045 w 3497885"/>
              <a:gd name="connsiteY400" fmla="*/ 512562 h 5035914"/>
              <a:gd name="connsiteX401" fmla="*/ 1296204 w 3497885"/>
              <a:gd name="connsiteY401" fmla="*/ 415826 h 5035914"/>
              <a:gd name="connsiteX402" fmla="*/ 1320072 w 3497885"/>
              <a:gd name="connsiteY402" fmla="*/ 391327 h 5035914"/>
              <a:gd name="connsiteX403" fmla="*/ 1291807 w 3497885"/>
              <a:gd name="connsiteY403" fmla="*/ 395725 h 5035914"/>
              <a:gd name="connsiteX404" fmla="*/ 1235906 w 3497885"/>
              <a:gd name="connsiteY404" fmla="*/ 419595 h 5035914"/>
              <a:gd name="connsiteX405" fmla="*/ 1186913 w 3497885"/>
              <a:gd name="connsiteY405" fmla="*/ 435927 h 5035914"/>
              <a:gd name="connsiteX406" fmla="*/ 1166814 w 3497885"/>
              <a:gd name="connsiteY406" fmla="*/ 447861 h 5035914"/>
              <a:gd name="connsiteX407" fmla="*/ 1151111 w 3497885"/>
              <a:gd name="connsiteY407" fmla="*/ 447861 h 5035914"/>
              <a:gd name="connsiteX408" fmla="*/ 1158649 w 3497885"/>
              <a:gd name="connsiteY408" fmla="*/ 435927 h 5035914"/>
              <a:gd name="connsiteX409" fmla="*/ 1251608 w 3497885"/>
              <a:gd name="connsiteY409" fmla="*/ 383790 h 5035914"/>
              <a:gd name="connsiteX410" fmla="*/ 1445066 w 3497885"/>
              <a:gd name="connsiteY410" fmla="*/ 270721 h 5035914"/>
              <a:gd name="connsiteX411" fmla="*/ 1594555 w 3497885"/>
              <a:gd name="connsiteY411" fmla="*/ 194087 h 5035914"/>
              <a:gd name="connsiteX412" fmla="*/ 1686888 w 3497885"/>
              <a:gd name="connsiteY412" fmla="*/ 149487 h 5035914"/>
              <a:gd name="connsiteX413" fmla="*/ 1735252 w 3497885"/>
              <a:gd name="connsiteY413" fmla="*/ 133784 h 5035914"/>
              <a:gd name="connsiteX414" fmla="*/ 1759748 w 3497885"/>
              <a:gd name="connsiteY414" fmla="*/ 113054 h 5035914"/>
              <a:gd name="connsiteX415" fmla="*/ 1727086 w 3497885"/>
              <a:gd name="connsiteY415" fmla="*/ 109286 h 5035914"/>
              <a:gd name="connsiteX416" fmla="*/ 1683119 w 3497885"/>
              <a:gd name="connsiteY416" fmla="*/ 121220 h 5035914"/>
              <a:gd name="connsiteX417" fmla="*/ 1663019 w 3497885"/>
              <a:gd name="connsiteY417" fmla="*/ 117451 h 5035914"/>
              <a:gd name="connsiteX418" fmla="*/ 1686888 w 3497885"/>
              <a:gd name="connsiteY418" fmla="*/ 97350 h 5035914"/>
              <a:gd name="connsiteX419" fmla="*/ 1776079 w 3497885"/>
              <a:gd name="connsiteY419" fmla="*/ 72852 h 5035914"/>
              <a:gd name="connsiteX420" fmla="*/ 1820046 w 3497885"/>
              <a:gd name="connsiteY420" fmla="*/ 64686 h 5035914"/>
              <a:gd name="connsiteX421" fmla="*/ 1888510 w 3497885"/>
              <a:gd name="connsiteY421" fmla="*/ 44585 h 5035914"/>
              <a:gd name="connsiteX422" fmla="*/ 1929337 w 3497885"/>
              <a:gd name="connsiteY422" fmla="*/ 28881 h 5035914"/>
              <a:gd name="connsiteX423" fmla="*/ 2005966 w 3497885"/>
              <a:gd name="connsiteY423" fmla="*/ 4383 h 5035914"/>
              <a:gd name="connsiteX424" fmla="*/ 2100261 w 3497885"/>
              <a:gd name="connsiteY424" fmla="*/ 379 h 5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3497885" h="5035914">
                <a:moveTo>
                  <a:pt x="429415" y="4435397"/>
                </a:moveTo>
                <a:cubicBezTo>
                  <a:pt x="437581" y="4455498"/>
                  <a:pt x="453283" y="4467433"/>
                  <a:pt x="453283" y="4483765"/>
                </a:cubicBezTo>
                <a:cubicBezTo>
                  <a:pt x="453283" y="4503866"/>
                  <a:pt x="469614" y="4508263"/>
                  <a:pt x="485945" y="4515801"/>
                </a:cubicBezTo>
                <a:cubicBezTo>
                  <a:pt x="477780" y="4500097"/>
                  <a:pt x="465218" y="4488162"/>
                  <a:pt x="461449" y="4471830"/>
                </a:cubicBezTo>
                <a:cubicBezTo>
                  <a:pt x="457680" y="4455498"/>
                  <a:pt x="445118" y="4447332"/>
                  <a:pt x="429415" y="4435397"/>
                </a:cubicBezTo>
                <a:close/>
                <a:moveTo>
                  <a:pt x="159329" y="3116897"/>
                </a:moveTo>
                <a:cubicBezTo>
                  <a:pt x="154932" y="3125063"/>
                  <a:pt x="159329" y="3133229"/>
                  <a:pt x="159329" y="3141395"/>
                </a:cubicBezTo>
                <a:cubicBezTo>
                  <a:pt x="171263" y="3181597"/>
                  <a:pt x="175032" y="3226196"/>
                  <a:pt x="171263" y="3266398"/>
                </a:cubicBezTo>
                <a:cubicBezTo>
                  <a:pt x="167495" y="3294665"/>
                  <a:pt x="167495" y="3318535"/>
                  <a:pt x="175032" y="3346802"/>
                </a:cubicBezTo>
                <a:cubicBezTo>
                  <a:pt x="175032" y="3351199"/>
                  <a:pt x="171263" y="3363134"/>
                  <a:pt x="187594" y="3363134"/>
                </a:cubicBezTo>
                <a:cubicBezTo>
                  <a:pt x="187594" y="3351199"/>
                  <a:pt x="187594" y="3338636"/>
                  <a:pt x="187594" y="3326701"/>
                </a:cubicBezTo>
                <a:cubicBezTo>
                  <a:pt x="183197" y="3270167"/>
                  <a:pt x="183197" y="3213633"/>
                  <a:pt x="179429" y="3161496"/>
                </a:cubicBezTo>
                <a:cubicBezTo>
                  <a:pt x="179429" y="3141395"/>
                  <a:pt x="175032" y="3129460"/>
                  <a:pt x="159329" y="3116897"/>
                </a:cubicBezTo>
                <a:close/>
                <a:moveTo>
                  <a:pt x="131065" y="2318510"/>
                </a:moveTo>
                <a:cubicBezTo>
                  <a:pt x="126667" y="2351175"/>
                  <a:pt x="110965" y="2383211"/>
                  <a:pt x="119131" y="2419644"/>
                </a:cubicBezTo>
                <a:cubicBezTo>
                  <a:pt x="122899" y="2387608"/>
                  <a:pt x="131065" y="2351175"/>
                  <a:pt x="139230" y="2318510"/>
                </a:cubicBezTo>
                <a:cubicBezTo>
                  <a:pt x="134833" y="2318510"/>
                  <a:pt x="131065" y="2318510"/>
                  <a:pt x="131065" y="2318510"/>
                </a:cubicBezTo>
                <a:close/>
                <a:moveTo>
                  <a:pt x="441350" y="1814729"/>
                </a:moveTo>
                <a:cubicBezTo>
                  <a:pt x="425019" y="1842996"/>
                  <a:pt x="416854" y="1879429"/>
                  <a:pt x="413085" y="1915862"/>
                </a:cubicBezTo>
                <a:cubicBezTo>
                  <a:pt x="425019" y="1879429"/>
                  <a:pt x="433184" y="1847393"/>
                  <a:pt x="441350" y="1814729"/>
                </a:cubicBezTo>
                <a:close/>
                <a:moveTo>
                  <a:pt x="485945" y="1609322"/>
                </a:moveTo>
                <a:cubicBezTo>
                  <a:pt x="481548" y="1629423"/>
                  <a:pt x="473383" y="1645755"/>
                  <a:pt x="465218" y="1661459"/>
                </a:cubicBezTo>
                <a:cubicBezTo>
                  <a:pt x="449515" y="1706058"/>
                  <a:pt x="429415" y="1746260"/>
                  <a:pt x="409316" y="1786462"/>
                </a:cubicBezTo>
                <a:cubicBezTo>
                  <a:pt x="404919" y="1790859"/>
                  <a:pt x="401150" y="1794628"/>
                  <a:pt x="396754" y="1799025"/>
                </a:cubicBezTo>
                <a:cubicBezTo>
                  <a:pt x="376655" y="1799025"/>
                  <a:pt x="376655" y="1810960"/>
                  <a:pt x="372886" y="1822895"/>
                </a:cubicBezTo>
                <a:cubicBezTo>
                  <a:pt x="368489" y="1842996"/>
                  <a:pt x="368489" y="1863097"/>
                  <a:pt x="356555" y="1883198"/>
                </a:cubicBezTo>
                <a:cubicBezTo>
                  <a:pt x="348390" y="1899530"/>
                  <a:pt x="340224" y="1919631"/>
                  <a:pt x="332687" y="1939732"/>
                </a:cubicBezTo>
                <a:cubicBezTo>
                  <a:pt x="328290" y="1951667"/>
                  <a:pt x="328290" y="1967999"/>
                  <a:pt x="320125" y="1979934"/>
                </a:cubicBezTo>
                <a:cubicBezTo>
                  <a:pt x="300025" y="2012598"/>
                  <a:pt x="304422" y="2052800"/>
                  <a:pt x="291860" y="2089233"/>
                </a:cubicBezTo>
                <a:cubicBezTo>
                  <a:pt x="304422" y="2084836"/>
                  <a:pt x="324522" y="2084836"/>
                  <a:pt x="312587" y="2060966"/>
                </a:cubicBezTo>
                <a:cubicBezTo>
                  <a:pt x="308191" y="2060966"/>
                  <a:pt x="312587" y="2052800"/>
                  <a:pt x="316356" y="2052800"/>
                </a:cubicBezTo>
                <a:cubicBezTo>
                  <a:pt x="328290" y="2044634"/>
                  <a:pt x="328290" y="2028302"/>
                  <a:pt x="332687" y="2016367"/>
                </a:cubicBezTo>
                <a:cubicBezTo>
                  <a:pt x="340224" y="1984331"/>
                  <a:pt x="348390" y="1951667"/>
                  <a:pt x="356555" y="1919631"/>
                </a:cubicBezTo>
                <a:cubicBezTo>
                  <a:pt x="356555" y="1911465"/>
                  <a:pt x="356555" y="1899530"/>
                  <a:pt x="364720" y="1891364"/>
                </a:cubicBezTo>
                <a:cubicBezTo>
                  <a:pt x="376655" y="1887595"/>
                  <a:pt x="384820" y="1899530"/>
                  <a:pt x="392985" y="1891364"/>
                </a:cubicBezTo>
                <a:cubicBezTo>
                  <a:pt x="396754" y="1867494"/>
                  <a:pt x="409316" y="1842996"/>
                  <a:pt x="421250" y="1819126"/>
                </a:cubicBezTo>
                <a:cubicBezTo>
                  <a:pt x="425019" y="1810960"/>
                  <a:pt x="425019" y="1799025"/>
                  <a:pt x="433184" y="1794628"/>
                </a:cubicBezTo>
                <a:cubicBezTo>
                  <a:pt x="449515" y="1790859"/>
                  <a:pt x="449515" y="1778296"/>
                  <a:pt x="449515" y="1766361"/>
                </a:cubicBezTo>
                <a:cubicBezTo>
                  <a:pt x="449515" y="1754426"/>
                  <a:pt x="457680" y="1742491"/>
                  <a:pt x="461449" y="1729928"/>
                </a:cubicBezTo>
                <a:cubicBezTo>
                  <a:pt x="473383" y="1701661"/>
                  <a:pt x="481548" y="1677791"/>
                  <a:pt x="489714" y="1649524"/>
                </a:cubicBezTo>
                <a:cubicBezTo>
                  <a:pt x="493482" y="1637589"/>
                  <a:pt x="493482" y="1625026"/>
                  <a:pt x="493482" y="1613091"/>
                </a:cubicBezTo>
                <a:cubicBezTo>
                  <a:pt x="489714" y="1613091"/>
                  <a:pt x="489714" y="1613091"/>
                  <a:pt x="485945" y="1609322"/>
                </a:cubicBezTo>
                <a:close/>
                <a:moveTo>
                  <a:pt x="1070086" y="726135"/>
                </a:moveTo>
                <a:cubicBezTo>
                  <a:pt x="1049986" y="729904"/>
                  <a:pt x="1029887" y="738070"/>
                  <a:pt x="1013556" y="750633"/>
                </a:cubicBezTo>
                <a:cubicBezTo>
                  <a:pt x="989688" y="766337"/>
                  <a:pt x="969588" y="790835"/>
                  <a:pt x="945092" y="806539"/>
                </a:cubicBezTo>
                <a:cubicBezTo>
                  <a:pt x="933158" y="814705"/>
                  <a:pt x="921224" y="827268"/>
                  <a:pt x="921224" y="842972"/>
                </a:cubicBezTo>
                <a:cubicBezTo>
                  <a:pt x="921224" y="859304"/>
                  <a:pt x="909290" y="867470"/>
                  <a:pt x="896727" y="875636"/>
                </a:cubicBezTo>
                <a:cubicBezTo>
                  <a:pt x="888562" y="879405"/>
                  <a:pt x="884794" y="883174"/>
                  <a:pt x="876628" y="875636"/>
                </a:cubicBezTo>
                <a:cubicBezTo>
                  <a:pt x="872860" y="871239"/>
                  <a:pt x="881025" y="867470"/>
                  <a:pt x="884794" y="859304"/>
                </a:cubicBezTo>
                <a:cubicBezTo>
                  <a:pt x="896727" y="847369"/>
                  <a:pt x="909290" y="834806"/>
                  <a:pt x="916827" y="819102"/>
                </a:cubicBezTo>
                <a:cubicBezTo>
                  <a:pt x="916827" y="814705"/>
                  <a:pt x="916827" y="814705"/>
                  <a:pt x="913058" y="814705"/>
                </a:cubicBezTo>
                <a:cubicBezTo>
                  <a:pt x="901125" y="827268"/>
                  <a:pt x="888562" y="839203"/>
                  <a:pt x="872860" y="851138"/>
                </a:cubicBezTo>
                <a:cubicBezTo>
                  <a:pt x="852760" y="867470"/>
                  <a:pt x="836429" y="887571"/>
                  <a:pt x="808164" y="891340"/>
                </a:cubicBezTo>
                <a:cubicBezTo>
                  <a:pt x="799999" y="891340"/>
                  <a:pt x="791834" y="899506"/>
                  <a:pt x="791834" y="907672"/>
                </a:cubicBezTo>
                <a:cubicBezTo>
                  <a:pt x="788065" y="915838"/>
                  <a:pt x="779899" y="924004"/>
                  <a:pt x="767965" y="927773"/>
                </a:cubicBezTo>
                <a:cubicBezTo>
                  <a:pt x="759800" y="927773"/>
                  <a:pt x="756031" y="935939"/>
                  <a:pt x="751635" y="944105"/>
                </a:cubicBezTo>
                <a:cubicBezTo>
                  <a:pt x="723370" y="972372"/>
                  <a:pt x="695105" y="1004408"/>
                  <a:pt x="671237" y="1036444"/>
                </a:cubicBezTo>
                <a:cubicBezTo>
                  <a:pt x="654906" y="1060942"/>
                  <a:pt x="634807" y="1081043"/>
                  <a:pt x="619104" y="1105541"/>
                </a:cubicBezTo>
                <a:cubicBezTo>
                  <a:pt x="582674" y="1165844"/>
                  <a:pt x="534310" y="1222378"/>
                  <a:pt x="506045" y="1290847"/>
                </a:cubicBezTo>
                <a:cubicBezTo>
                  <a:pt x="501648" y="1299013"/>
                  <a:pt x="493482" y="1302782"/>
                  <a:pt x="489714" y="1306551"/>
                </a:cubicBezTo>
                <a:cubicBezTo>
                  <a:pt x="477780" y="1319114"/>
                  <a:pt x="473383" y="1331049"/>
                  <a:pt x="465218" y="1342984"/>
                </a:cubicBezTo>
                <a:cubicBezTo>
                  <a:pt x="457680" y="1375020"/>
                  <a:pt x="445118" y="1403287"/>
                  <a:pt x="425019" y="1431554"/>
                </a:cubicBezTo>
                <a:cubicBezTo>
                  <a:pt x="416854" y="1439720"/>
                  <a:pt x="413085" y="1444117"/>
                  <a:pt x="409316" y="1451655"/>
                </a:cubicBezTo>
                <a:cubicBezTo>
                  <a:pt x="404919" y="1479922"/>
                  <a:pt x="388589" y="1500023"/>
                  <a:pt x="381051" y="1524521"/>
                </a:cubicBezTo>
                <a:cubicBezTo>
                  <a:pt x="348390" y="1601156"/>
                  <a:pt x="320125" y="1677791"/>
                  <a:pt x="300025" y="1754426"/>
                </a:cubicBezTo>
                <a:cubicBezTo>
                  <a:pt x="296257" y="1774527"/>
                  <a:pt x="288091" y="1794628"/>
                  <a:pt x="279926" y="1814729"/>
                </a:cubicBezTo>
                <a:cubicBezTo>
                  <a:pt x="291860" y="1814729"/>
                  <a:pt x="291860" y="1810960"/>
                  <a:pt x="291860" y="1806563"/>
                </a:cubicBezTo>
                <a:cubicBezTo>
                  <a:pt x="300025" y="1778296"/>
                  <a:pt x="320125" y="1754426"/>
                  <a:pt x="332687" y="1726159"/>
                </a:cubicBezTo>
                <a:cubicBezTo>
                  <a:pt x="352786" y="1697892"/>
                  <a:pt x="364720" y="1669625"/>
                  <a:pt x="368489" y="1637589"/>
                </a:cubicBezTo>
                <a:cubicBezTo>
                  <a:pt x="368489" y="1633192"/>
                  <a:pt x="368489" y="1633192"/>
                  <a:pt x="372886" y="1633192"/>
                </a:cubicBezTo>
                <a:cubicBezTo>
                  <a:pt x="376655" y="1637589"/>
                  <a:pt x="384820" y="1641358"/>
                  <a:pt x="388589" y="1645755"/>
                </a:cubicBezTo>
                <a:cubicBezTo>
                  <a:pt x="392985" y="1637589"/>
                  <a:pt x="396754" y="1629423"/>
                  <a:pt x="392985" y="1617488"/>
                </a:cubicBezTo>
                <a:cubicBezTo>
                  <a:pt x="392985" y="1613091"/>
                  <a:pt x="392985" y="1604925"/>
                  <a:pt x="392985" y="1596759"/>
                </a:cubicBezTo>
                <a:cubicBezTo>
                  <a:pt x="409316" y="1569120"/>
                  <a:pt x="421250" y="1536456"/>
                  <a:pt x="433184" y="1508189"/>
                </a:cubicBezTo>
                <a:cubicBezTo>
                  <a:pt x="449515" y="1476153"/>
                  <a:pt x="461449" y="1439720"/>
                  <a:pt x="485945" y="1407684"/>
                </a:cubicBezTo>
                <a:cubicBezTo>
                  <a:pt x="509813" y="1379417"/>
                  <a:pt x="526144" y="1342984"/>
                  <a:pt x="546244" y="1306551"/>
                </a:cubicBezTo>
                <a:cubicBezTo>
                  <a:pt x="566343" y="1270746"/>
                  <a:pt x="594608" y="1234313"/>
                  <a:pt x="622873" y="1197880"/>
                </a:cubicBezTo>
                <a:cubicBezTo>
                  <a:pt x="654906" y="1149512"/>
                  <a:pt x="695105" y="1105541"/>
                  <a:pt x="727766" y="1057173"/>
                </a:cubicBezTo>
                <a:cubicBezTo>
                  <a:pt x="739700" y="1040841"/>
                  <a:pt x="756031" y="1028906"/>
                  <a:pt x="764197" y="1012574"/>
                </a:cubicBezTo>
                <a:cubicBezTo>
                  <a:pt x="767965" y="1008177"/>
                  <a:pt x="771734" y="1004408"/>
                  <a:pt x="779899" y="1004408"/>
                </a:cubicBezTo>
                <a:cubicBezTo>
                  <a:pt x="799999" y="996242"/>
                  <a:pt x="816330" y="984307"/>
                  <a:pt x="836429" y="972372"/>
                </a:cubicBezTo>
                <a:cubicBezTo>
                  <a:pt x="856529" y="959809"/>
                  <a:pt x="876628" y="935939"/>
                  <a:pt x="892959" y="919607"/>
                </a:cubicBezTo>
                <a:cubicBezTo>
                  <a:pt x="933158" y="871239"/>
                  <a:pt x="973357" y="831037"/>
                  <a:pt x="1013556" y="786438"/>
                </a:cubicBezTo>
                <a:cubicBezTo>
                  <a:pt x="1029887" y="766337"/>
                  <a:pt x="1049986" y="746236"/>
                  <a:pt x="1070086" y="726135"/>
                </a:cubicBezTo>
                <a:close/>
                <a:moveTo>
                  <a:pt x="2364615" y="714200"/>
                </a:moveTo>
                <a:cubicBezTo>
                  <a:pt x="2348285" y="709803"/>
                  <a:pt x="2331954" y="717969"/>
                  <a:pt x="2316251" y="717969"/>
                </a:cubicBezTo>
                <a:cubicBezTo>
                  <a:pt x="2299921" y="717969"/>
                  <a:pt x="2279821" y="717969"/>
                  <a:pt x="2259722" y="717969"/>
                </a:cubicBezTo>
                <a:cubicBezTo>
                  <a:pt x="2239622" y="717969"/>
                  <a:pt x="2219523" y="722366"/>
                  <a:pt x="2199423" y="734301"/>
                </a:cubicBezTo>
                <a:cubicBezTo>
                  <a:pt x="2154828" y="754402"/>
                  <a:pt x="2118397" y="782669"/>
                  <a:pt x="2074430" y="806539"/>
                </a:cubicBezTo>
                <a:cubicBezTo>
                  <a:pt x="2049934" y="822871"/>
                  <a:pt x="2026066" y="847369"/>
                  <a:pt x="1997801" y="863073"/>
                </a:cubicBezTo>
                <a:cubicBezTo>
                  <a:pt x="1965139" y="883174"/>
                  <a:pt x="1941271" y="911441"/>
                  <a:pt x="1916775" y="944105"/>
                </a:cubicBezTo>
                <a:cubicBezTo>
                  <a:pt x="1884742" y="988076"/>
                  <a:pt x="1848311" y="1028906"/>
                  <a:pt x="1803715" y="1060942"/>
                </a:cubicBezTo>
                <a:cubicBezTo>
                  <a:pt x="1791781" y="1069108"/>
                  <a:pt x="1783616" y="1077274"/>
                  <a:pt x="1776079" y="1084812"/>
                </a:cubicBezTo>
                <a:cubicBezTo>
                  <a:pt x="1743417" y="1117476"/>
                  <a:pt x="1715152" y="1149512"/>
                  <a:pt x="1683119" y="1177779"/>
                </a:cubicBezTo>
                <a:cubicBezTo>
                  <a:pt x="1642920" y="1209815"/>
                  <a:pt x="1606489" y="1250645"/>
                  <a:pt x="1574456" y="1290847"/>
                </a:cubicBezTo>
                <a:cubicBezTo>
                  <a:pt x="1541794" y="1322883"/>
                  <a:pt x="1513530" y="1363085"/>
                  <a:pt x="1481496" y="1391352"/>
                </a:cubicBezTo>
                <a:cubicBezTo>
                  <a:pt x="1453231" y="1419619"/>
                  <a:pt x="1424966" y="1447886"/>
                  <a:pt x="1409263" y="1479922"/>
                </a:cubicBezTo>
                <a:cubicBezTo>
                  <a:pt x="1396701" y="1504420"/>
                  <a:pt x="1380998" y="1520124"/>
                  <a:pt x="1364668" y="1540853"/>
                </a:cubicBezTo>
                <a:cubicBezTo>
                  <a:pt x="1340171" y="1576658"/>
                  <a:pt x="1308138" y="1613091"/>
                  <a:pt x="1288039" y="1653293"/>
                </a:cubicBezTo>
                <a:cubicBezTo>
                  <a:pt x="1263542" y="1697892"/>
                  <a:pt x="1251608" y="1746260"/>
                  <a:pt x="1223343" y="1790859"/>
                </a:cubicBezTo>
                <a:cubicBezTo>
                  <a:pt x="1215178" y="1799025"/>
                  <a:pt x="1207641" y="1810960"/>
                  <a:pt x="1203244" y="1822895"/>
                </a:cubicBezTo>
                <a:cubicBezTo>
                  <a:pt x="1183144" y="1871263"/>
                  <a:pt x="1154880" y="1915862"/>
                  <a:pt x="1131012" y="1964230"/>
                </a:cubicBezTo>
                <a:cubicBezTo>
                  <a:pt x="1122846" y="1976165"/>
                  <a:pt x="1114681" y="1979934"/>
                  <a:pt x="1106515" y="1992497"/>
                </a:cubicBezTo>
                <a:cubicBezTo>
                  <a:pt x="1090185" y="2028302"/>
                  <a:pt x="1066317" y="2060966"/>
                  <a:pt x="1054382" y="2096771"/>
                </a:cubicBezTo>
                <a:cubicBezTo>
                  <a:pt x="1046217" y="2125038"/>
                  <a:pt x="1029887" y="2149536"/>
                  <a:pt x="1026118" y="2177803"/>
                </a:cubicBezTo>
                <a:cubicBezTo>
                  <a:pt x="1017952" y="2197904"/>
                  <a:pt x="1009787" y="2221774"/>
                  <a:pt x="989688" y="2238106"/>
                </a:cubicBezTo>
                <a:cubicBezTo>
                  <a:pt x="981522" y="2246273"/>
                  <a:pt x="969588" y="2258207"/>
                  <a:pt x="977753" y="2274540"/>
                </a:cubicBezTo>
                <a:cubicBezTo>
                  <a:pt x="981522" y="2278308"/>
                  <a:pt x="977753" y="2286474"/>
                  <a:pt x="973357" y="2290243"/>
                </a:cubicBezTo>
                <a:cubicBezTo>
                  <a:pt x="961423" y="2314742"/>
                  <a:pt x="949489" y="2338611"/>
                  <a:pt x="945092" y="2366878"/>
                </a:cubicBezTo>
                <a:cubicBezTo>
                  <a:pt x="945092" y="2375045"/>
                  <a:pt x="949489" y="2383211"/>
                  <a:pt x="945092" y="2395145"/>
                </a:cubicBezTo>
                <a:cubicBezTo>
                  <a:pt x="933158" y="2411478"/>
                  <a:pt x="929389" y="2431579"/>
                  <a:pt x="924992" y="2451680"/>
                </a:cubicBezTo>
                <a:cubicBezTo>
                  <a:pt x="909290" y="2504445"/>
                  <a:pt x="896727" y="2556582"/>
                  <a:pt x="872860" y="2601181"/>
                </a:cubicBezTo>
                <a:cubicBezTo>
                  <a:pt x="872860" y="2604950"/>
                  <a:pt x="872860" y="2609347"/>
                  <a:pt x="872860" y="2613116"/>
                </a:cubicBezTo>
                <a:cubicBezTo>
                  <a:pt x="868463" y="2637614"/>
                  <a:pt x="864694" y="2661484"/>
                  <a:pt x="860926" y="2685982"/>
                </a:cubicBezTo>
                <a:cubicBezTo>
                  <a:pt x="860926" y="2718018"/>
                  <a:pt x="848363" y="2746285"/>
                  <a:pt x="856529" y="2778321"/>
                </a:cubicBezTo>
                <a:cubicBezTo>
                  <a:pt x="860926" y="2782718"/>
                  <a:pt x="856529" y="2790256"/>
                  <a:pt x="852760" y="2794653"/>
                </a:cubicBezTo>
                <a:cubicBezTo>
                  <a:pt x="836429" y="2831086"/>
                  <a:pt x="832661" y="2871288"/>
                  <a:pt x="828264" y="2907093"/>
                </a:cubicBezTo>
                <a:cubicBezTo>
                  <a:pt x="824495" y="2915259"/>
                  <a:pt x="828264" y="2923425"/>
                  <a:pt x="824495" y="2927822"/>
                </a:cubicBezTo>
                <a:cubicBezTo>
                  <a:pt x="808164" y="2947923"/>
                  <a:pt x="820098" y="2971793"/>
                  <a:pt x="812561" y="2991894"/>
                </a:cubicBezTo>
                <a:cubicBezTo>
                  <a:pt x="808164" y="2996291"/>
                  <a:pt x="816330" y="3000060"/>
                  <a:pt x="820098" y="2991894"/>
                </a:cubicBezTo>
                <a:cubicBezTo>
                  <a:pt x="824495" y="2988125"/>
                  <a:pt x="824495" y="2988125"/>
                  <a:pt x="828264" y="2991894"/>
                </a:cubicBezTo>
                <a:cubicBezTo>
                  <a:pt x="832661" y="3020161"/>
                  <a:pt x="832661" y="3020161"/>
                  <a:pt x="820098" y="3024558"/>
                </a:cubicBezTo>
                <a:cubicBezTo>
                  <a:pt x="804396" y="3028327"/>
                  <a:pt x="804396" y="3032096"/>
                  <a:pt x="804396" y="3044659"/>
                </a:cubicBezTo>
                <a:cubicBezTo>
                  <a:pt x="804396" y="3060363"/>
                  <a:pt x="804396" y="3076695"/>
                  <a:pt x="804396" y="3093027"/>
                </a:cubicBezTo>
                <a:cubicBezTo>
                  <a:pt x="808164" y="3072926"/>
                  <a:pt x="816330" y="3060363"/>
                  <a:pt x="824495" y="3040262"/>
                </a:cubicBezTo>
                <a:cubicBezTo>
                  <a:pt x="836429" y="3068529"/>
                  <a:pt x="824495" y="3093027"/>
                  <a:pt x="824495" y="3121294"/>
                </a:cubicBezTo>
                <a:cubicBezTo>
                  <a:pt x="824495" y="3136998"/>
                  <a:pt x="820098" y="3157099"/>
                  <a:pt x="820098" y="3177828"/>
                </a:cubicBezTo>
                <a:cubicBezTo>
                  <a:pt x="824495" y="3197929"/>
                  <a:pt x="812561" y="3213633"/>
                  <a:pt x="820098" y="3234362"/>
                </a:cubicBezTo>
                <a:cubicBezTo>
                  <a:pt x="824495" y="3238131"/>
                  <a:pt x="820098" y="3246297"/>
                  <a:pt x="816330" y="3246297"/>
                </a:cubicBezTo>
                <a:cubicBezTo>
                  <a:pt x="799999" y="3250066"/>
                  <a:pt x="799999" y="3266398"/>
                  <a:pt x="799999" y="3278333"/>
                </a:cubicBezTo>
                <a:cubicBezTo>
                  <a:pt x="796230" y="3322932"/>
                  <a:pt x="791834" y="3366903"/>
                  <a:pt x="799999" y="3411502"/>
                </a:cubicBezTo>
                <a:cubicBezTo>
                  <a:pt x="808164" y="3468036"/>
                  <a:pt x="812561" y="3524570"/>
                  <a:pt x="820098" y="3580476"/>
                </a:cubicBezTo>
                <a:cubicBezTo>
                  <a:pt x="820098" y="3593039"/>
                  <a:pt x="824495" y="3600577"/>
                  <a:pt x="816330" y="3613140"/>
                </a:cubicBezTo>
                <a:cubicBezTo>
                  <a:pt x="808164" y="3588642"/>
                  <a:pt x="808164" y="3560375"/>
                  <a:pt x="804396" y="3536505"/>
                </a:cubicBezTo>
                <a:cubicBezTo>
                  <a:pt x="799999" y="3508238"/>
                  <a:pt x="804396" y="3483740"/>
                  <a:pt x="784296" y="3459870"/>
                </a:cubicBezTo>
                <a:cubicBezTo>
                  <a:pt x="788065" y="3532108"/>
                  <a:pt x="796230" y="3604974"/>
                  <a:pt x="791834" y="3677212"/>
                </a:cubicBezTo>
                <a:cubicBezTo>
                  <a:pt x="804396" y="3677212"/>
                  <a:pt x="791834" y="3665277"/>
                  <a:pt x="804396" y="3661508"/>
                </a:cubicBezTo>
                <a:cubicBezTo>
                  <a:pt x="812561" y="3685378"/>
                  <a:pt x="804396" y="3709876"/>
                  <a:pt x="812561" y="3729977"/>
                </a:cubicBezTo>
                <a:cubicBezTo>
                  <a:pt x="812561" y="3745681"/>
                  <a:pt x="804396" y="3766410"/>
                  <a:pt x="820098" y="3782114"/>
                </a:cubicBezTo>
                <a:cubicBezTo>
                  <a:pt x="840198" y="3802215"/>
                  <a:pt x="804396" y="3814779"/>
                  <a:pt x="816330" y="3830482"/>
                </a:cubicBezTo>
                <a:cubicBezTo>
                  <a:pt x="816330" y="3830482"/>
                  <a:pt x="816330" y="3830482"/>
                  <a:pt x="816330" y="3834880"/>
                </a:cubicBezTo>
                <a:cubicBezTo>
                  <a:pt x="824495" y="3858749"/>
                  <a:pt x="828264" y="3887016"/>
                  <a:pt x="836429" y="3911515"/>
                </a:cubicBezTo>
                <a:cubicBezTo>
                  <a:pt x="836429" y="3919681"/>
                  <a:pt x="840198" y="3923450"/>
                  <a:pt x="844595" y="3927218"/>
                </a:cubicBezTo>
                <a:cubicBezTo>
                  <a:pt x="872860" y="3955485"/>
                  <a:pt x="876628" y="3991919"/>
                  <a:pt x="884794" y="4024583"/>
                </a:cubicBezTo>
                <a:cubicBezTo>
                  <a:pt x="888562" y="4048453"/>
                  <a:pt x="892959" y="4068554"/>
                  <a:pt x="904893" y="4084886"/>
                </a:cubicBezTo>
                <a:cubicBezTo>
                  <a:pt x="921224" y="4104987"/>
                  <a:pt x="936926" y="4125088"/>
                  <a:pt x="945092" y="4148958"/>
                </a:cubicBezTo>
                <a:cubicBezTo>
                  <a:pt x="957654" y="4189788"/>
                  <a:pt x="981522" y="4225593"/>
                  <a:pt x="1001622" y="4262026"/>
                </a:cubicBezTo>
                <a:cubicBezTo>
                  <a:pt x="997853" y="4258257"/>
                  <a:pt x="993456" y="4253860"/>
                  <a:pt x="985291" y="4258257"/>
                </a:cubicBezTo>
                <a:cubicBezTo>
                  <a:pt x="997853" y="4294062"/>
                  <a:pt x="1021721" y="4322329"/>
                  <a:pt x="1046217" y="4350596"/>
                </a:cubicBezTo>
                <a:cubicBezTo>
                  <a:pt x="1046217" y="4334892"/>
                  <a:pt x="1038052" y="4326726"/>
                  <a:pt x="1029887" y="4318560"/>
                </a:cubicBezTo>
                <a:cubicBezTo>
                  <a:pt x="1013556" y="4302228"/>
                  <a:pt x="1006018" y="4282127"/>
                  <a:pt x="1001622" y="4262026"/>
                </a:cubicBezTo>
                <a:cubicBezTo>
                  <a:pt x="1026118" y="4298459"/>
                  <a:pt x="1054382" y="4334892"/>
                  <a:pt x="1078251" y="4375094"/>
                </a:cubicBezTo>
                <a:cubicBezTo>
                  <a:pt x="1146714" y="4467433"/>
                  <a:pt x="1227740" y="4548465"/>
                  <a:pt x="1332634" y="4600602"/>
                </a:cubicBezTo>
                <a:cubicBezTo>
                  <a:pt x="1356503" y="4616934"/>
                  <a:pt x="1384767" y="4628869"/>
                  <a:pt x="1413032" y="4637035"/>
                </a:cubicBezTo>
                <a:cubicBezTo>
                  <a:pt x="1457628" y="4648970"/>
                  <a:pt x="1505992" y="4648970"/>
                  <a:pt x="1549959" y="4661533"/>
                </a:cubicBezTo>
                <a:cubicBezTo>
                  <a:pt x="1574456" y="4665302"/>
                  <a:pt x="1602721" y="4665302"/>
                  <a:pt x="1626589" y="4669071"/>
                </a:cubicBezTo>
                <a:cubicBezTo>
                  <a:pt x="1671185" y="4673468"/>
                  <a:pt x="1715152" y="4669071"/>
                  <a:pt x="1759748" y="4665302"/>
                </a:cubicBezTo>
                <a:cubicBezTo>
                  <a:pt x="1799947" y="4661533"/>
                  <a:pt x="1844543" y="4653367"/>
                  <a:pt x="1884742" y="4641432"/>
                </a:cubicBezTo>
                <a:cubicBezTo>
                  <a:pt x="1924941" y="4633266"/>
                  <a:pt x="1965139" y="4613165"/>
                  <a:pt x="2001569" y="4592436"/>
                </a:cubicBezTo>
                <a:cubicBezTo>
                  <a:pt x="2061868" y="4560400"/>
                  <a:pt x="2122794" y="4523967"/>
                  <a:pt x="2174927" y="4479996"/>
                </a:cubicBezTo>
                <a:cubicBezTo>
                  <a:pt x="2231457" y="4435397"/>
                  <a:pt x="2283590" y="4390798"/>
                  <a:pt x="2331954" y="4342430"/>
                </a:cubicBezTo>
                <a:cubicBezTo>
                  <a:pt x="2352054" y="4318560"/>
                  <a:pt x="2368384" y="4286524"/>
                  <a:pt x="2408583" y="4290293"/>
                </a:cubicBezTo>
                <a:cubicBezTo>
                  <a:pt x="2408583" y="4290293"/>
                  <a:pt x="2412980" y="4286524"/>
                  <a:pt x="2416749" y="4286524"/>
                </a:cubicBezTo>
                <a:cubicBezTo>
                  <a:pt x="2445013" y="4266423"/>
                  <a:pt x="2469510" y="4238156"/>
                  <a:pt x="2489609" y="4205492"/>
                </a:cubicBezTo>
                <a:cubicBezTo>
                  <a:pt x="2505312" y="4177225"/>
                  <a:pt x="2525411" y="4153355"/>
                  <a:pt x="2549908" y="4125088"/>
                </a:cubicBezTo>
                <a:cubicBezTo>
                  <a:pt x="2586338" y="4076720"/>
                  <a:pt x="2622768" y="4028352"/>
                  <a:pt x="2654802" y="3976215"/>
                </a:cubicBezTo>
                <a:cubicBezTo>
                  <a:pt x="2715100" y="3883248"/>
                  <a:pt x="2775398" y="3786511"/>
                  <a:pt x="2819994" y="3681609"/>
                </a:cubicBezTo>
                <a:cubicBezTo>
                  <a:pt x="2844490" y="3625075"/>
                  <a:pt x="2872127" y="3572938"/>
                  <a:pt x="2896623" y="3520173"/>
                </a:cubicBezTo>
                <a:cubicBezTo>
                  <a:pt x="2933053" y="3443538"/>
                  <a:pt x="2948756" y="3358737"/>
                  <a:pt x="2977021" y="3278333"/>
                </a:cubicBezTo>
                <a:cubicBezTo>
                  <a:pt x="2993351" y="3226196"/>
                  <a:pt x="3009682" y="3173431"/>
                  <a:pt x="3021617" y="3116897"/>
                </a:cubicBezTo>
                <a:cubicBezTo>
                  <a:pt x="3037947" y="3068529"/>
                  <a:pt x="3045484" y="3020161"/>
                  <a:pt x="3053650" y="2971793"/>
                </a:cubicBezTo>
                <a:cubicBezTo>
                  <a:pt x="3065584" y="2883223"/>
                  <a:pt x="3078146" y="2798422"/>
                  <a:pt x="3090080" y="2709852"/>
                </a:cubicBezTo>
                <a:cubicBezTo>
                  <a:pt x="3093848" y="2653318"/>
                  <a:pt x="3102014" y="2601181"/>
                  <a:pt x="3110180" y="2544647"/>
                </a:cubicBezTo>
                <a:cubicBezTo>
                  <a:pt x="3114576" y="2496279"/>
                  <a:pt x="3114576" y="2443514"/>
                  <a:pt x="3118345" y="2395145"/>
                </a:cubicBezTo>
                <a:cubicBezTo>
                  <a:pt x="3118345" y="2383211"/>
                  <a:pt x="3118345" y="2371276"/>
                  <a:pt x="3122114" y="2359341"/>
                </a:cubicBezTo>
                <a:cubicBezTo>
                  <a:pt x="3130279" y="2322908"/>
                  <a:pt x="3138444" y="2282706"/>
                  <a:pt x="3122114" y="2241875"/>
                </a:cubicBezTo>
                <a:cubicBezTo>
                  <a:pt x="3118345" y="2238106"/>
                  <a:pt x="3122114" y="2234338"/>
                  <a:pt x="3122114" y="2226172"/>
                </a:cubicBezTo>
                <a:cubicBezTo>
                  <a:pt x="3122114" y="2145139"/>
                  <a:pt x="3114576" y="2064735"/>
                  <a:pt x="3106411" y="1984331"/>
                </a:cubicBezTo>
                <a:cubicBezTo>
                  <a:pt x="3102014" y="1935963"/>
                  <a:pt x="3093848" y="1887595"/>
                  <a:pt x="3090080" y="1842996"/>
                </a:cubicBezTo>
                <a:cubicBezTo>
                  <a:pt x="3081914" y="1762592"/>
                  <a:pt x="3065584" y="1685957"/>
                  <a:pt x="3045484" y="1613091"/>
                </a:cubicBezTo>
                <a:cubicBezTo>
                  <a:pt x="3041716" y="1584824"/>
                  <a:pt x="3033551" y="1560954"/>
                  <a:pt x="3041716" y="1532687"/>
                </a:cubicBezTo>
                <a:cubicBezTo>
                  <a:pt x="3041716" y="1524521"/>
                  <a:pt x="3037947" y="1512586"/>
                  <a:pt x="3029782" y="1504420"/>
                </a:cubicBezTo>
                <a:cubicBezTo>
                  <a:pt x="3021617" y="1496254"/>
                  <a:pt x="3017219" y="1479922"/>
                  <a:pt x="3017219" y="1467987"/>
                </a:cubicBezTo>
                <a:cubicBezTo>
                  <a:pt x="3009682" y="1419619"/>
                  <a:pt x="2997120" y="1371251"/>
                  <a:pt x="2968855" y="1331049"/>
                </a:cubicBezTo>
                <a:cubicBezTo>
                  <a:pt x="3001517" y="1334818"/>
                  <a:pt x="3009682" y="1326652"/>
                  <a:pt x="2997120" y="1294616"/>
                </a:cubicBezTo>
                <a:cubicBezTo>
                  <a:pt x="2985186" y="1270746"/>
                  <a:pt x="2977021" y="1246248"/>
                  <a:pt x="2961318" y="1226147"/>
                </a:cubicBezTo>
                <a:cubicBezTo>
                  <a:pt x="2928656" y="1177779"/>
                  <a:pt x="2900392" y="1125642"/>
                  <a:pt x="2864590" y="1081043"/>
                </a:cubicBezTo>
                <a:cubicBezTo>
                  <a:pt x="2823762" y="1028906"/>
                  <a:pt x="2787960" y="980538"/>
                  <a:pt x="2743365" y="931542"/>
                </a:cubicBezTo>
                <a:cubicBezTo>
                  <a:pt x="2666736" y="859304"/>
                  <a:pt x="2581941" y="799001"/>
                  <a:pt x="2481444" y="766337"/>
                </a:cubicBezTo>
                <a:cubicBezTo>
                  <a:pt x="2456948" y="758171"/>
                  <a:pt x="2433079" y="758171"/>
                  <a:pt x="2420518" y="729904"/>
                </a:cubicBezTo>
                <a:cubicBezTo>
                  <a:pt x="2420518" y="729904"/>
                  <a:pt x="2412980" y="729904"/>
                  <a:pt x="2412980" y="726135"/>
                </a:cubicBezTo>
                <a:cubicBezTo>
                  <a:pt x="2396649" y="717969"/>
                  <a:pt x="2380319" y="717969"/>
                  <a:pt x="2364615" y="714200"/>
                </a:cubicBezTo>
                <a:close/>
                <a:moveTo>
                  <a:pt x="2618371" y="403890"/>
                </a:moveTo>
                <a:cubicBezTo>
                  <a:pt x="2630305" y="419595"/>
                  <a:pt x="2642867" y="419595"/>
                  <a:pt x="2654802" y="427760"/>
                </a:cubicBezTo>
                <a:cubicBezTo>
                  <a:pt x="2671132" y="439696"/>
                  <a:pt x="2671132" y="444092"/>
                  <a:pt x="2662967" y="464193"/>
                </a:cubicBezTo>
                <a:cubicBezTo>
                  <a:pt x="2674901" y="472360"/>
                  <a:pt x="2686835" y="472360"/>
                  <a:pt x="2695001" y="480526"/>
                </a:cubicBezTo>
                <a:cubicBezTo>
                  <a:pt x="2703166" y="484295"/>
                  <a:pt x="2711331" y="484295"/>
                  <a:pt x="2719496" y="480526"/>
                </a:cubicBezTo>
                <a:cubicBezTo>
                  <a:pt x="2727034" y="476129"/>
                  <a:pt x="2723265" y="467962"/>
                  <a:pt x="2723265" y="460425"/>
                </a:cubicBezTo>
                <a:cubicBezTo>
                  <a:pt x="2723265" y="452259"/>
                  <a:pt x="2719496" y="444092"/>
                  <a:pt x="2711331" y="439696"/>
                </a:cubicBezTo>
                <a:cubicBezTo>
                  <a:pt x="2686835" y="419595"/>
                  <a:pt x="2654802" y="412057"/>
                  <a:pt x="2618371" y="403890"/>
                </a:cubicBezTo>
                <a:close/>
                <a:moveTo>
                  <a:pt x="2100261" y="379"/>
                </a:moveTo>
                <a:cubicBezTo>
                  <a:pt x="2131431" y="1400"/>
                  <a:pt x="2162679" y="4383"/>
                  <a:pt x="2195027" y="8152"/>
                </a:cubicBezTo>
                <a:cubicBezTo>
                  <a:pt x="2215126" y="8152"/>
                  <a:pt x="2235225" y="16318"/>
                  <a:pt x="2255325" y="12549"/>
                </a:cubicBezTo>
                <a:cubicBezTo>
                  <a:pt x="2263490" y="12549"/>
                  <a:pt x="2271656" y="12549"/>
                  <a:pt x="2275424" y="20715"/>
                </a:cubicBezTo>
                <a:cubicBezTo>
                  <a:pt x="2279821" y="32650"/>
                  <a:pt x="2287987" y="32650"/>
                  <a:pt x="2296152" y="36419"/>
                </a:cubicBezTo>
                <a:cubicBezTo>
                  <a:pt x="2323789" y="36419"/>
                  <a:pt x="2348285" y="44585"/>
                  <a:pt x="2372153" y="57148"/>
                </a:cubicBezTo>
                <a:cubicBezTo>
                  <a:pt x="2388484" y="64686"/>
                  <a:pt x="2404814" y="64686"/>
                  <a:pt x="2420518" y="72852"/>
                </a:cubicBezTo>
                <a:cubicBezTo>
                  <a:pt x="2448782" y="81018"/>
                  <a:pt x="2473278" y="92953"/>
                  <a:pt x="2501543" y="105517"/>
                </a:cubicBezTo>
                <a:cubicBezTo>
                  <a:pt x="2505312" y="109286"/>
                  <a:pt x="2509709" y="113054"/>
                  <a:pt x="2513477" y="113054"/>
                </a:cubicBezTo>
                <a:cubicBezTo>
                  <a:pt x="2537974" y="117451"/>
                  <a:pt x="2553676" y="133784"/>
                  <a:pt x="2566238" y="157653"/>
                </a:cubicBezTo>
                <a:cubicBezTo>
                  <a:pt x="2578173" y="177755"/>
                  <a:pt x="2594503" y="194087"/>
                  <a:pt x="2610206" y="210419"/>
                </a:cubicBezTo>
                <a:cubicBezTo>
                  <a:pt x="2626537" y="226123"/>
                  <a:pt x="2638471" y="242455"/>
                  <a:pt x="2651033" y="262556"/>
                </a:cubicBezTo>
                <a:cubicBezTo>
                  <a:pt x="2662967" y="282657"/>
                  <a:pt x="2666736" y="307155"/>
                  <a:pt x="2646636" y="331024"/>
                </a:cubicBezTo>
                <a:cubicBezTo>
                  <a:pt x="2638471" y="339191"/>
                  <a:pt x="2634702" y="351125"/>
                  <a:pt x="2626537" y="359292"/>
                </a:cubicBezTo>
                <a:cubicBezTo>
                  <a:pt x="2626537" y="367457"/>
                  <a:pt x="2626537" y="367457"/>
                  <a:pt x="2630305" y="367457"/>
                </a:cubicBezTo>
                <a:cubicBezTo>
                  <a:pt x="2666736" y="371226"/>
                  <a:pt x="2695001" y="395725"/>
                  <a:pt x="2727034" y="407659"/>
                </a:cubicBezTo>
                <a:cubicBezTo>
                  <a:pt x="2759695" y="419595"/>
                  <a:pt x="2787960" y="435927"/>
                  <a:pt x="2811828" y="456028"/>
                </a:cubicBezTo>
                <a:cubicBezTo>
                  <a:pt x="2836324" y="472360"/>
                  <a:pt x="2860193" y="492461"/>
                  <a:pt x="2884689" y="508793"/>
                </a:cubicBezTo>
                <a:cubicBezTo>
                  <a:pt x="2892854" y="516331"/>
                  <a:pt x="2900392" y="524497"/>
                  <a:pt x="2904788" y="536432"/>
                </a:cubicBezTo>
                <a:cubicBezTo>
                  <a:pt x="2908557" y="540829"/>
                  <a:pt x="2908557" y="544598"/>
                  <a:pt x="2916722" y="544598"/>
                </a:cubicBezTo>
                <a:cubicBezTo>
                  <a:pt x="2944987" y="548995"/>
                  <a:pt x="2944987" y="577262"/>
                  <a:pt x="2956921" y="597363"/>
                </a:cubicBezTo>
                <a:cubicBezTo>
                  <a:pt x="2961318" y="601132"/>
                  <a:pt x="2961318" y="605529"/>
                  <a:pt x="2956921" y="605529"/>
                </a:cubicBezTo>
                <a:cubicBezTo>
                  <a:pt x="2928656" y="601132"/>
                  <a:pt x="2948756" y="617464"/>
                  <a:pt x="2948756" y="617464"/>
                </a:cubicBezTo>
                <a:cubicBezTo>
                  <a:pt x="2973252" y="637565"/>
                  <a:pt x="2985186" y="669601"/>
                  <a:pt x="3009682" y="689702"/>
                </a:cubicBezTo>
                <a:cubicBezTo>
                  <a:pt x="3021617" y="694099"/>
                  <a:pt x="3021617" y="706034"/>
                  <a:pt x="3029782" y="714200"/>
                </a:cubicBezTo>
                <a:cubicBezTo>
                  <a:pt x="3053650" y="742467"/>
                  <a:pt x="3078146" y="774503"/>
                  <a:pt x="3098246" y="806539"/>
                </a:cubicBezTo>
                <a:cubicBezTo>
                  <a:pt x="3114576" y="834806"/>
                  <a:pt x="3130279" y="863073"/>
                  <a:pt x="3142213" y="895737"/>
                </a:cubicBezTo>
                <a:cubicBezTo>
                  <a:pt x="3150378" y="919607"/>
                  <a:pt x="3162940" y="944105"/>
                  <a:pt x="3178643" y="964206"/>
                </a:cubicBezTo>
                <a:cubicBezTo>
                  <a:pt x="3203139" y="996242"/>
                  <a:pt x="3211305" y="1036444"/>
                  <a:pt x="3218842" y="1077274"/>
                </a:cubicBezTo>
                <a:cubicBezTo>
                  <a:pt x="3215073" y="1081043"/>
                  <a:pt x="3211305" y="1069108"/>
                  <a:pt x="3203139" y="1072877"/>
                </a:cubicBezTo>
                <a:cubicBezTo>
                  <a:pt x="3215073" y="1113079"/>
                  <a:pt x="3243338" y="1145743"/>
                  <a:pt x="3263438" y="1181548"/>
                </a:cubicBezTo>
                <a:cubicBezTo>
                  <a:pt x="3275372" y="1185945"/>
                  <a:pt x="3271603" y="1165844"/>
                  <a:pt x="3279769" y="1169613"/>
                </a:cubicBezTo>
                <a:cubicBezTo>
                  <a:pt x="3308033" y="1214212"/>
                  <a:pt x="3316199" y="1262580"/>
                  <a:pt x="3328133" y="1310948"/>
                </a:cubicBezTo>
                <a:cubicBezTo>
                  <a:pt x="3331901" y="1314717"/>
                  <a:pt x="3331901" y="1319114"/>
                  <a:pt x="3331901" y="1322883"/>
                </a:cubicBezTo>
                <a:cubicBezTo>
                  <a:pt x="3328133" y="1379417"/>
                  <a:pt x="3352001" y="1427785"/>
                  <a:pt x="3360166" y="1479922"/>
                </a:cubicBezTo>
                <a:cubicBezTo>
                  <a:pt x="3368332" y="1552788"/>
                  <a:pt x="3380266" y="1625026"/>
                  <a:pt x="3384663" y="1697892"/>
                </a:cubicBezTo>
                <a:cubicBezTo>
                  <a:pt x="3384663" y="1729928"/>
                  <a:pt x="3392828" y="1762592"/>
                  <a:pt x="3392828" y="1794628"/>
                </a:cubicBezTo>
                <a:cubicBezTo>
                  <a:pt x="3396597" y="1839227"/>
                  <a:pt x="3396597" y="1883198"/>
                  <a:pt x="3396597" y="1923400"/>
                </a:cubicBezTo>
                <a:cubicBezTo>
                  <a:pt x="3392828" y="1947898"/>
                  <a:pt x="3384663" y="1967999"/>
                  <a:pt x="3380266" y="1988100"/>
                </a:cubicBezTo>
                <a:cubicBezTo>
                  <a:pt x="3380266" y="1992497"/>
                  <a:pt x="3376497" y="1996266"/>
                  <a:pt x="3376497" y="2000035"/>
                </a:cubicBezTo>
                <a:cubicBezTo>
                  <a:pt x="3392828" y="2040237"/>
                  <a:pt x="3384663" y="2084836"/>
                  <a:pt x="3392828" y="2129435"/>
                </a:cubicBezTo>
                <a:cubicBezTo>
                  <a:pt x="3396597" y="2161471"/>
                  <a:pt x="3400365" y="2193507"/>
                  <a:pt x="3392828" y="2226172"/>
                </a:cubicBezTo>
                <a:cubicBezTo>
                  <a:pt x="3392828" y="2241875"/>
                  <a:pt x="3396597" y="2258207"/>
                  <a:pt x="3400365" y="2278308"/>
                </a:cubicBezTo>
                <a:cubicBezTo>
                  <a:pt x="3404762" y="2298409"/>
                  <a:pt x="3408530" y="2322908"/>
                  <a:pt x="3412927" y="2346777"/>
                </a:cubicBezTo>
                <a:cubicBezTo>
                  <a:pt x="3412927" y="2359341"/>
                  <a:pt x="3416696" y="2366878"/>
                  <a:pt x="3428630" y="2359341"/>
                </a:cubicBezTo>
                <a:cubicBezTo>
                  <a:pt x="3433027" y="2359341"/>
                  <a:pt x="3436796" y="2359341"/>
                  <a:pt x="3436796" y="2363110"/>
                </a:cubicBezTo>
                <a:cubicBezTo>
                  <a:pt x="3433027" y="2383211"/>
                  <a:pt x="3444961" y="2395145"/>
                  <a:pt x="3444961" y="2415246"/>
                </a:cubicBezTo>
                <a:cubicBezTo>
                  <a:pt x="3436796" y="2419644"/>
                  <a:pt x="3436796" y="2407709"/>
                  <a:pt x="3428630" y="2403312"/>
                </a:cubicBezTo>
                <a:cubicBezTo>
                  <a:pt x="3416696" y="2407709"/>
                  <a:pt x="3416696" y="2419644"/>
                  <a:pt x="3420464" y="2427810"/>
                </a:cubicBezTo>
                <a:cubicBezTo>
                  <a:pt x="3428630" y="2447911"/>
                  <a:pt x="3424862" y="2471781"/>
                  <a:pt x="3424862" y="2496279"/>
                </a:cubicBezTo>
                <a:cubicBezTo>
                  <a:pt x="3428630" y="2512611"/>
                  <a:pt x="3424862" y="2532712"/>
                  <a:pt x="3433027" y="2552813"/>
                </a:cubicBezTo>
                <a:cubicBezTo>
                  <a:pt x="3436796" y="2556582"/>
                  <a:pt x="3436796" y="2560979"/>
                  <a:pt x="3433027" y="2568517"/>
                </a:cubicBezTo>
                <a:cubicBezTo>
                  <a:pt x="3428630" y="2576683"/>
                  <a:pt x="3433027" y="2584849"/>
                  <a:pt x="3436796" y="2593015"/>
                </a:cubicBezTo>
                <a:cubicBezTo>
                  <a:pt x="3436796" y="2593015"/>
                  <a:pt x="3436796" y="2596784"/>
                  <a:pt x="3441192" y="2596784"/>
                </a:cubicBezTo>
                <a:cubicBezTo>
                  <a:pt x="3444961" y="2601181"/>
                  <a:pt x="3448730" y="2596784"/>
                  <a:pt x="3448730" y="2593015"/>
                </a:cubicBezTo>
                <a:cubicBezTo>
                  <a:pt x="3453126" y="2584849"/>
                  <a:pt x="3453126" y="2576683"/>
                  <a:pt x="3456895" y="2560979"/>
                </a:cubicBezTo>
                <a:cubicBezTo>
                  <a:pt x="3461292" y="2584849"/>
                  <a:pt x="3461292" y="2604950"/>
                  <a:pt x="3461292" y="2625051"/>
                </a:cubicBezTo>
                <a:cubicBezTo>
                  <a:pt x="3461292" y="2661484"/>
                  <a:pt x="3465060" y="2697917"/>
                  <a:pt x="3489556" y="2726184"/>
                </a:cubicBezTo>
                <a:cubicBezTo>
                  <a:pt x="3501491" y="2738119"/>
                  <a:pt x="3497094" y="2754451"/>
                  <a:pt x="3497094" y="2770155"/>
                </a:cubicBezTo>
                <a:cubicBezTo>
                  <a:pt x="3497094" y="2786487"/>
                  <a:pt x="3497094" y="2806588"/>
                  <a:pt x="3497094" y="2822920"/>
                </a:cubicBezTo>
                <a:cubicBezTo>
                  <a:pt x="3497094" y="2879454"/>
                  <a:pt x="3489556" y="2931591"/>
                  <a:pt x="3473226" y="2983728"/>
                </a:cubicBezTo>
                <a:cubicBezTo>
                  <a:pt x="3465060" y="3003829"/>
                  <a:pt x="3465060" y="3024558"/>
                  <a:pt x="3456895" y="3040262"/>
                </a:cubicBezTo>
                <a:cubicBezTo>
                  <a:pt x="3453126" y="3048428"/>
                  <a:pt x="3465060" y="3064760"/>
                  <a:pt x="3461292" y="3076695"/>
                </a:cubicBezTo>
                <a:cubicBezTo>
                  <a:pt x="3456895" y="3093027"/>
                  <a:pt x="3453126" y="3113128"/>
                  <a:pt x="3461292" y="3129460"/>
                </a:cubicBezTo>
                <a:cubicBezTo>
                  <a:pt x="3461292" y="3136998"/>
                  <a:pt x="3461292" y="3145164"/>
                  <a:pt x="3456895" y="3153330"/>
                </a:cubicBezTo>
                <a:cubicBezTo>
                  <a:pt x="3436796" y="3201698"/>
                  <a:pt x="3436796" y="3254463"/>
                  <a:pt x="3416696" y="3298434"/>
                </a:cubicBezTo>
                <a:cubicBezTo>
                  <a:pt x="3404762" y="3334867"/>
                  <a:pt x="3388431" y="3375069"/>
                  <a:pt x="3364563" y="3407105"/>
                </a:cubicBezTo>
                <a:cubicBezTo>
                  <a:pt x="3344464" y="3435372"/>
                  <a:pt x="3331901" y="3471805"/>
                  <a:pt x="3316199" y="3503841"/>
                </a:cubicBezTo>
                <a:cubicBezTo>
                  <a:pt x="3303637" y="3536505"/>
                  <a:pt x="3291703" y="3564772"/>
                  <a:pt x="3279769" y="3596808"/>
                </a:cubicBezTo>
                <a:cubicBezTo>
                  <a:pt x="3259669" y="3641407"/>
                  <a:pt x="3231404" y="3681609"/>
                  <a:pt x="3211305" y="3729977"/>
                </a:cubicBezTo>
                <a:cubicBezTo>
                  <a:pt x="3203139" y="3745681"/>
                  <a:pt x="3194974" y="3766410"/>
                  <a:pt x="3178643" y="3778345"/>
                </a:cubicBezTo>
                <a:cubicBezTo>
                  <a:pt x="3170478" y="3782114"/>
                  <a:pt x="3170478" y="3798446"/>
                  <a:pt x="3162940" y="3806612"/>
                </a:cubicBezTo>
                <a:cubicBezTo>
                  <a:pt x="3158544" y="3810381"/>
                  <a:pt x="3162940" y="3822945"/>
                  <a:pt x="3150378" y="3826713"/>
                </a:cubicBezTo>
                <a:cubicBezTo>
                  <a:pt x="3142213" y="3806612"/>
                  <a:pt x="3166709" y="3790280"/>
                  <a:pt x="3162940" y="3770179"/>
                </a:cubicBezTo>
                <a:cubicBezTo>
                  <a:pt x="3150378" y="3773948"/>
                  <a:pt x="3150378" y="3778345"/>
                  <a:pt x="3146610" y="3786511"/>
                </a:cubicBezTo>
                <a:cubicBezTo>
                  <a:pt x="3134676" y="3826713"/>
                  <a:pt x="3114576" y="3866915"/>
                  <a:pt x="3098246" y="3903349"/>
                </a:cubicBezTo>
                <a:cubicBezTo>
                  <a:pt x="3081914" y="3931616"/>
                  <a:pt x="3069981" y="3963652"/>
                  <a:pt x="3053650" y="3991919"/>
                </a:cubicBezTo>
                <a:cubicBezTo>
                  <a:pt x="3025385" y="4036518"/>
                  <a:pt x="3001517" y="4080489"/>
                  <a:pt x="2965087" y="4116922"/>
                </a:cubicBezTo>
                <a:cubicBezTo>
                  <a:pt x="2941219" y="4141420"/>
                  <a:pt x="2920491" y="4169687"/>
                  <a:pt x="2900392" y="4197326"/>
                </a:cubicBezTo>
                <a:cubicBezTo>
                  <a:pt x="2884689" y="4209889"/>
                  <a:pt x="2872127" y="4229990"/>
                  <a:pt x="2864590" y="4245694"/>
                </a:cubicBezTo>
                <a:cubicBezTo>
                  <a:pt x="2856424" y="4258257"/>
                  <a:pt x="2848258" y="4270192"/>
                  <a:pt x="2836324" y="4282127"/>
                </a:cubicBezTo>
                <a:cubicBezTo>
                  <a:pt x="2828159" y="4290293"/>
                  <a:pt x="2819994" y="4298459"/>
                  <a:pt x="2816225" y="4310394"/>
                </a:cubicBezTo>
                <a:cubicBezTo>
                  <a:pt x="2816225" y="4322329"/>
                  <a:pt x="2803663" y="4326726"/>
                  <a:pt x="2796126" y="4330495"/>
                </a:cubicBezTo>
                <a:cubicBezTo>
                  <a:pt x="2783564" y="4338661"/>
                  <a:pt x="2771629" y="4350596"/>
                  <a:pt x="2763464" y="4363159"/>
                </a:cubicBezTo>
                <a:cubicBezTo>
                  <a:pt x="2751530" y="4383260"/>
                  <a:pt x="2731431" y="4395195"/>
                  <a:pt x="2719496" y="4411527"/>
                </a:cubicBezTo>
                <a:cubicBezTo>
                  <a:pt x="2703166" y="4435397"/>
                  <a:pt x="2674901" y="4443563"/>
                  <a:pt x="2654802" y="4463664"/>
                </a:cubicBezTo>
                <a:cubicBezTo>
                  <a:pt x="2638471" y="4488162"/>
                  <a:pt x="2614603" y="4503866"/>
                  <a:pt x="2598272" y="4528364"/>
                </a:cubicBezTo>
                <a:cubicBezTo>
                  <a:pt x="2578173" y="4548465"/>
                  <a:pt x="2561841" y="4572335"/>
                  <a:pt x="2541742" y="4588667"/>
                </a:cubicBezTo>
                <a:cubicBezTo>
                  <a:pt x="2509709" y="4613165"/>
                  <a:pt x="2481444" y="4645201"/>
                  <a:pt x="2448782" y="4665302"/>
                </a:cubicBezTo>
                <a:cubicBezTo>
                  <a:pt x="2436848" y="4669071"/>
                  <a:pt x="2433079" y="4681634"/>
                  <a:pt x="2424914" y="4689800"/>
                </a:cubicBezTo>
                <a:cubicBezTo>
                  <a:pt x="2400418" y="4709901"/>
                  <a:pt x="2372153" y="4725605"/>
                  <a:pt x="2348285" y="4745706"/>
                </a:cubicBezTo>
                <a:cubicBezTo>
                  <a:pt x="2299921" y="4786536"/>
                  <a:pt x="2247788" y="4818572"/>
                  <a:pt x="2191258" y="4846839"/>
                </a:cubicBezTo>
                <a:cubicBezTo>
                  <a:pt x="2158596" y="4866940"/>
                  <a:pt x="2122794" y="4887041"/>
                  <a:pt x="2086364" y="4903373"/>
                </a:cubicBezTo>
                <a:cubicBezTo>
                  <a:pt x="2058099" y="4915308"/>
                  <a:pt x="2033603" y="4931640"/>
                  <a:pt x="2005966" y="4939178"/>
                </a:cubicBezTo>
                <a:cubicBezTo>
                  <a:pt x="1965139" y="4955510"/>
                  <a:pt x="1921172" y="4971842"/>
                  <a:pt x="1880344" y="4987546"/>
                </a:cubicBezTo>
                <a:cubicBezTo>
                  <a:pt x="1828212" y="5012044"/>
                  <a:pt x="1771682" y="5012044"/>
                  <a:pt x="1715152" y="5028376"/>
                </a:cubicBezTo>
                <a:cubicBezTo>
                  <a:pt x="1683119" y="5035914"/>
                  <a:pt x="1651085" y="5035914"/>
                  <a:pt x="1618423" y="5035914"/>
                </a:cubicBezTo>
                <a:cubicBezTo>
                  <a:pt x="1581993" y="5032145"/>
                  <a:pt x="1546191" y="5035914"/>
                  <a:pt x="1513530" y="5035914"/>
                </a:cubicBezTo>
                <a:cubicBezTo>
                  <a:pt x="1477727" y="5035914"/>
                  <a:pt x="1441297" y="5035914"/>
                  <a:pt x="1404867" y="5035914"/>
                </a:cubicBezTo>
                <a:cubicBezTo>
                  <a:pt x="1372833" y="5035914"/>
                  <a:pt x="1340171" y="5032145"/>
                  <a:pt x="1304370" y="5028376"/>
                </a:cubicBezTo>
                <a:cubicBezTo>
                  <a:pt x="1279873" y="5028376"/>
                  <a:pt x="1256005" y="5028376"/>
                  <a:pt x="1227740" y="5023979"/>
                </a:cubicBezTo>
                <a:cubicBezTo>
                  <a:pt x="1199476" y="5020210"/>
                  <a:pt x="1174979" y="5012044"/>
                  <a:pt x="1146714" y="5003878"/>
                </a:cubicBezTo>
                <a:cubicBezTo>
                  <a:pt x="1102747" y="4991943"/>
                  <a:pt x="1058151" y="4975611"/>
                  <a:pt x="1017952" y="4955510"/>
                </a:cubicBezTo>
                <a:cubicBezTo>
                  <a:pt x="965191" y="4931640"/>
                  <a:pt x="916827" y="4903373"/>
                  <a:pt x="868463" y="4875106"/>
                </a:cubicBezTo>
                <a:cubicBezTo>
                  <a:pt x="824495" y="4846839"/>
                  <a:pt x="788065" y="4810406"/>
                  <a:pt x="739700" y="4786536"/>
                </a:cubicBezTo>
                <a:cubicBezTo>
                  <a:pt x="727766" y="4778370"/>
                  <a:pt x="719601" y="4765807"/>
                  <a:pt x="707667" y="4758269"/>
                </a:cubicBezTo>
                <a:cubicBezTo>
                  <a:pt x="646741" y="4701735"/>
                  <a:pt x="578277" y="4653367"/>
                  <a:pt x="521747" y="4592436"/>
                </a:cubicBezTo>
                <a:cubicBezTo>
                  <a:pt x="477780" y="4548465"/>
                  <a:pt x="445118" y="4500097"/>
                  <a:pt x="409316" y="4451729"/>
                </a:cubicBezTo>
                <a:cubicBezTo>
                  <a:pt x="384820" y="4415296"/>
                  <a:pt x="360952" y="4378863"/>
                  <a:pt x="332687" y="4346827"/>
                </a:cubicBezTo>
                <a:cubicBezTo>
                  <a:pt x="324522" y="4334892"/>
                  <a:pt x="316356" y="4318560"/>
                  <a:pt x="308191" y="4306625"/>
                </a:cubicBezTo>
                <a:cubicBezTo>
                  <a:pt x="304422" y="4286524"/>
                  <a:pt x="288091" y="4278358"/>
                  <a:pt x="279926" y="4262026"/>
                </a:cubicBezTo>
                <a:cubicBezTo>
                  <a:pt x="264223" y="4229990"/>
                  <a:pt x="247892" y="4197326"/>
                  <a:pt x="227793" y="4165290"/>
                </a:cubicBezTo>
                <a:cubicBezTo>
                  <a:pt x="187594" y="4108756"/>
                  <a:pt x="163098" y="4044684"/>
                  <a:pt x="134833" y="3979984"/>
                </a:cubicBezTo>
                <a:cubicBezTo>
                  <a:pt x="134833" y="3976215"/>
                  <a:pt x="134833" y="3971818"/>
                  <a:pt x="134833" y="3968049"/>
                </a:cubicBezTo>
                <a:cubicBezTo>
                  <a:pt x="146767" y="3976215"/>
                  <a:pt x="142998" y="3991919"/>
                  <a:pt x="159329" y="4003854"/>
                </a:cubicBezTo>
                <a:cubicBezTo>
                  <a:pt x="159329" y="3988150"/>
                  <a:pt x="154932" y="3976215"/>
                  <a:pt x="146767" y="3963652"/>
                </a:cubicBezTo>
                <a:cubicBezTo>
                  <a:pt x="134833" y="3935384"/>
                  <a:pt x="119131" y="3907117"/>
                  <a:pt x="102799" y="3878850"/>
                </a:cubicBezTo>
                <a:cubicBezTo>
                  <a:pt x="94634" y="3858749"/>
                  <a:pt x="90866" y="3838648"/>
                  <a:pt x="94634" y="3818547"/>
                </a:cubicBezTo>
                <a:cubicBezTo>
                  <a:pt x="94634" y="3814779"/>
                  <a:pt x="94634" y="3806612"/>
                  <a:pt x="102799" y="3806612"/>
                </a:cubicBezTo>
                <a:cubicBezTo>
                  <a:pt x="106568" y="3806612"/>
                  <a:pt x="114733" y="3802215"/>
                  <a:pt x="119131" y="3814779"/>
                </a:cubicBezTo>
                <a:cubicBezTo>
                  <a:pt x="131065" y="3830482"/>
                  <a:pt x="134833" y="3850583"/>
                  <a:pt x="139230" y="3871313"/>
                </a:cubicBezTo>
                <a:cubicBezTo>
                  <a:pt x="139230" y="3887016"/>
                  <a:pt x="142998" y="3899580"/>
                  <a:pt x="151164" y="3907117"/>
                </a:cubicBezTo>
                <a:cubicBezTo>
                  <a:pt x="167495" y="3919681"/>
                  <a:pt x="171263" y="3931616"/>
                  <a:pt x="171263" y="3947948"/>
                </a:cubicBezTo>
                <a:cubicBezTo>
                  <a:pt x="167495" y="3983753"/>
                  <a:pt x="187594" y="4012020"/>
                  <a:pt x="199528" y="4040287"/>
                </a:cubicBezTo>
                <a:cubicBezTo>
                  <a:pt x="211462" y="4060388"/>
                  <a:pt x="219628" y="4084886"/>
                  <a:pt x="231562" y="4104987"/>
                </a:cubicBezTo>
                <a:cubicBezTo>
                  <a:pt x="231562" y="4116922"/>
                  <a:pt x="243496" y="4125088"/>
                  <a:pt x="247892" y="4133254"/>
                </a:cubicBezTo>
                <a:cubicBezTo>
                  <a:pt x="264223" y="4161521"/>
                  <a:pt x="271761" y="4185391"/>
                  <a:pt x="288091" y="4213658"/>
                </a:cubicBezTo>
                <a:cubicBezTo>
                  <a:pt x="304422" y="4245694"/>
                  <a:pt x="324522" y="4278358"/>
                  <a:pt x="344621" y="4310394"/>
                </a:cubicBezTo>
                <a:cubicBezTo>
                  <a:pt x="344621" y="4314791"/>
                  <a:pt x="348390" y="4318560"/>
                  <a:pt x="356555" y="4318560"/>
                </a:cubicBezTo>
                <a:cubicBezTo>
                  <a:pt x="352786" y="4302228"/>
                  <a:pt x="348390" y="4282127"/>
                  <a:pt x="344621" y="4270192"/>
                </a:cubicBezTo>
                <a:cubicBezTo>
                  <a:pt x="336456" y="4258257"/>
                  <a:pt x="320125" y="4250091"/>
                  <a:pt x="328290" y="4229990"/>
                </a:cubicBezTo>
                <a:cubicBezTo>
                  <a:pt x="332687" y="4229990"/>
                  <a:pt x="328290" y="4221824"/>
                  <a:pt x="324522" y="4221824"/>
                </a:cubicBezTo>
                <a:cubicBezTo>
                  <a:pt x="308191" y="4213658"/>
                  <a:pt x="304422" y="4201723"/>
                  <a:pt x="300025" y="4185391"/>
                </a:cubicBezTo>
                <a:cubicBezTo>
                  <a:pt x="296257" y="4181622"/>
                  <a:pt x="296257" y="4177225"/>
                  <a:pt x="291860" y="4173456"/>
                </a:cubicBezTo>
                <a:cubicBezTo>
                  <a:pt x="276158" y="4161521"/>
                  <a:pt x="271761" y="4141420"/>
                  <a:pt x="264223" y="4125088"/>
                </a:cubicBezTo>
                <a:cubicBezTo>
                  <a:pt x="259827" y="4116922"/>
                  <a:pt x="256058" y="4108756"/>
                  <a:pt x="251661" y="4104987"/>
                </a:cubicBezTo>
                <a:cubicBezTo>
                  <a:pt x="247892" y="4080489"/>
                  <a:pt x="239727" y="4056619"/>
                  <a:pt x="227793" y="4032121"/>
                </a:cubicBezTo>
                <a:cubicBezTo>
                  <a:pt x="219628" y="4012020"/>
                  <a:pt x="207694" y="3996316"/>
                  <a:pt x="211462" y="3976215"/>
                </a:cubicBezTo>
                <a:cubicBezTo>
                  <a:pt x="215859" y="3959883"/>
                  <a:pt x="203297" y="3943551"/>
                  <a:pt x="199528" y="3931616"/>
                </a:cubicBezTo>
                <a:cubicBezTo>
                  <a:pt x="179429" y="3887016"/>
                  <a:pt x="159329" y="3846814"/>
                  <a:pt x="159329" y="3798446"/>
                </a:cubicBezTo>
                <a:cubicBezTo>
                  <a:pt x="159329" y="3790280"/>
                  <a:pt x="159329" y="3786511"/>
                  <a:pt x="159329" y="3782114"/>
                </a:cubicBezTo>
                <a:cubicBezTo>
                  <a:pt x="131065" y="3685378"/>
                  <a:pt x="119131" y="3584873"/>
                  <a:pt x="106568" y="3483740"/>
                </a:cubicBezTo>
                <a:cubicBezTo>
                  <a:pt x="94634" y="3395170"/>
                  <a:pt x="90866" y="3306600"/>
                  <a:pt x="70766" y="3218030"/>
                </a:cubicBezTo>
                <a:cubicBezTo>
                  <a:pt x="70766" y="3201698"/>
                  <a:pt x="70766" y="3181597"/>
                  <a:pt x="78303" y="3165265"/>
                </a:cubicBezTo>
                <a:cubicBezTo>
                  <a:pt x="82700" y="3161496"/>
                  <a:pt x="82700" y="3157099"/>
                  <a:pt x="82700" y="3149561"/>
                </a:cubicBezTo>
                <a:cubicBezTo>
                  <a:pt x="78303" y="3104962"/>
                  <a:pt x="78303" y="3056594"/>
                  <a:pt x="74535" y="3008226"/>
                </a:cubicBezTo>
                <a:cubicBezTo>
                  <a:pt x="66369" y="2939757"/>
                  <a:pt x="78303" y="2871288"/>
                  <a:pt x="78303" y="2798422"/>
                </a:cubicBezTo>
                <a:cubicBezTo>
                  <a:pt x="78303" y="2770155"/>
                  <a:pt x="74535" y="2738119"/>
                  <a:pt x="86469" y="2709852"/>
                </a:cubicBezTo>
                <a:cubicBezTo>
                  <a:pt x="90866" y="2709852"/>
                  <a:pt x="90866" y="2709852"/>
                  <a:pt x="86469" y="2706083"/>
                </a:cubicBezTo>
                <a:cubicBezTo>
                  <a:pt x="86469" y="2645152"/>
                  <a:pt x="106568" y="2589246"/>
                  <a:pt x="102799" y="2528315"/>
                </a:cubicBezTo>
                <a:cubicBezTo>
                  <a:pt x="102799" y="2516380"/>
                  <a:pt x="110965" y="2504445"/>
                  <a:pt x="98403" y="2504445"/>
                </a:cubicBezTo>
                <a:cubicBezTo>
                  <a:pt x="86469" y="2500048"/>
                  <a:pt x="86469" y="2516380"/>
                  <a:pt x="86469" y="2524546"/>
                </a:cubicBezTo>
                <a:cubicBezTo>
                  <a:pt x="82700" y="2556582"/>
                  <a:pt x="74535" y="2589246"/>
                  <a:pt x="70766" y="2621282"/>
                </a:cubicBezTo>
                <a:cubicBezTo>
                  <a:pt x="66369" y="2629448"/>
                  <a:pt x="66369" y="2641383"/>
                  <a:pt x="62601" y="2653318"/>
                </a:cubicBezTo>
                <a:cubicBezTo>
                  <a:pt x="58204" y="2661484"/>
                  <a:pt x="58204" y="2669650"/>
                  <a:pt x="58204" y="2673419"/>
                </a:cubicBezTo>
                <a:cubicBezTo>
                  <a:pt x="58204" y="2713621"/>
                  <a:pt x="54435" y="2754451"/>
                  <a:pt x="54435" y="2794653"/>
                </a:cubicBezTo>
                <a:cubicBezTo>
                  <a:pt x="58204" y="2814754"/>
                  <a:pt x="50039" y="2831086"/>
                  <a:pt x="50039" y="2851187"/>
                </a:cubicBezTo>
                <a:cubicBezTo>
                  <a:pt x="46270" y="2886992"/>
                  <a:pt x="54435" y="2919656"/>
                  <a:pt x="54435" y="2955461"/>
                </a:cubicBezTo>
                <a:cubicBezTo>
                  <a:pt x="50039" y="2959858"/>
                  <a:pt x="54435" y="2959858"/>
                  <a:pt x="54435" y="2963627"/>
                </a:cubicBezTo>
                <a:cubicBezTo>
                  <a:pt x="34336" y="3011995"/>
                  <a:pt x="54435" y="3060363"/>
                  <a:pt x="50039" y="3108731"/>
                </a:cubicBezTo>
                <a:cubicBezTo>
                  <a:pt x="50039" y="3121294"/>
                  <a:pt x="46270" y="3136998"/>
                  <a:pt x="54435" y="3153330"/>
                </a:cubicBezTo>
                <a:cubicBezTo>
                  <a:pt x="54435" y="3157099"/>
                  <a:pt x="50039" y="3161496"/>
                  <a:pt x="46270" y="3161496"/>
                </a:cubicBezTo>
                <a:cubicBezTo>
                  <a:pt x="42501" y="3161496"/>
                  <a:pt x="38104" y="3157099"/>
                  <a:pt x="38104" y="3153330"/>
                </a:cubicBezTo>
                <a:cubicBezTo>
                  <a:pt x="38104" y="3145164"/>
                  <a:pt x="29939" y="3141395"/>
                  <a:pt x="26170" y="3133229"/>
                </a:cubicBezTo>
                <a:cubicBezTo>
                  <a:pt x="9839" y="3121294"/>
                  <a:pt x="6071" y="3101193"/>
                  <a:pt x="1674" y="3084861"/>
                </a:cubicBezTo>
                <a:cubicBezTo>
                  <a:pt x="1674" y="3040262"/>
                  <a:pt x="-2094" y="2991894"/>
                  <a:pt x="1674" y="2947923"/>
                </a:cubicBezTo>
                <a:cubicBezTo>
                  <a:pt x="1674" y="2943526"/>
                  <a:pt x="1674" y="2939757"/>
                  <a:pt x="1674" y="2935360"/>
                </a:cubicBezTo>
                <a:cubicBezTo>
                  <a:pt x="1674" y="2891389"/>
                  <a:pt x="6071" y="2846790"/>
                  <a:pt x="14236" y="2802819"/>
                </a:cubicBezTo>
                <a:cubicBezTo>
                  <a:pt x="18005" y="2782718"/>
                  <a:pt x="14236" y="2761989"/>
                  <a:pt x="14236" y="2746285"/>
                </a:cubicBezTo>
                <a:cubicBezTo>
                  <a:pt x="14236" y="2726184"/>
                  <a:pt x="18005" y="2709852"/>
                  <a:pt x="22402" y="2693520"/>
                </a:cubicBezTo>
                <a:cubicBezTo>
                  <a:pt x="29939" y="2677816"/>
                  <a:pt x="29939" y="2665253"/>
                  <a:pt x="29939" y="2649549"/>
                </a:cubicBezTo>
                <a:cubicBezTo>
                  <a:pt x="34336" y="2629448"/>
                  <a:pt x="38104" y="2609347"/>
                  <a:pt x="50039" y="2593015"/>
                </a:cubicBezTo>
                <a:cubicBezTo>
                  <a:pt x="58204" y="2581080"/>
                  <a:pt x="54435" y="2568517"/>
                  <a:pt x="50039" y="2556582"/>
                </a:cubicBezTo>
                <a:cubicBezTo>
                  <a:pt x="50039" y="2548416"/>
                  <a:pt x="46270" y="2536481"/>
                  <a:pt x="54435" y="2532712"/>
                </a:cubicBezTo>
                <a:cubicBezTo>
                  <a:pt x="58204" y="2528315"/>
                  <a:pt x="62601" y="2524546"/>
                  <a:pt x="58204" y="2520149"/>
                </a:cubicBezTo>
                <a:cubicBezTo>
                  <a:pt x="46270" y="2496279"/>
                  <a:pt x="54435" y="2471781"/>
                  <a:pt x="58204" y="2443514"/>
                </a:cubicBezTo>
                <a:cubicBezTo>
                  <a:pt x="66369" y="2403312"/>
                  <a:pt x="74535" y="2363110"/>
                  <a:pt x="82700" y="2322908"/>
                </a:cubicBezTo>
                <a:cubicBezTo>
                  <a:pt x="86469" y="2310973"/>
                  <a:pt x="86469" y="2294641"/>
                  <a:pt x="98403" y="2282706"/>
                </a:cubicBezTo>
                <a:cubicBezTo>
                  <a:pt x="106568" y="2278308"/>
                  <a:pt x="102799" y="2274540"/>
                  <a:pt x="102799" y="2266373"/>
                </a:cubicBezTo>
                <a:cubicBezTo>
                  <a:pt x="98403" y="2250041"/>
                  <a:pt x="102799" y="2234338"/>
                  <a:pt x="106568" y="2213608"/>
                </a:cubicBezTo>
                <a:cubicBezTo>
                  <a:pt x="114733" y="2189738"/>
                  <a:pt x="119131" y="2165240"/>
                  <a:pt x="122899" y="2141370"/>
                </a:cubicBezTo>
                <a:cubicBezTo>
                  <a:pt x="134833" y="2104937"/>
                  <a:pt x="142998" y="2068504"/>
                  <a:pt x="151164" y="2032699"/>
                </a:cubicBezTo>
                <a:cubicBezTo>
                  <a:pt x="159329" y="1996266"/>
                  <a:pt x="171263" y="1959833"/>
                  <a:pt x="179429" y="1923400"/>
                </a:cubicBezTo>
                <a:cubicBezTo>
                  <a:pt x="187594" y="1883198"/>
                  <a:pt x="203297" y="1842996"/>
                  <a:pt x="215859" y="1802794"/>
                </a:cubicBezTo>
                <a:cubicBezTo>
                  <a:pt x="231562" y="1750029"/>
                  <a:pt x="247892" y="1701661"/>
                  <a:pt x="264223" y="1649524"/>
                </a:cubicBezTo>
                <a:cubicBezTo>
                  <a:pt x="276158" y="1617488"/>
                  <a:pt x="284323" y="1581055"/>
                  <a:pt x="308191" y="1552788"/>
                </a:cubicBezTo>
                <a:cubicBezTo>
                  <a:pt x="316356" y="1544622"/>
                  <a:pt x="320125" y="1536456"/>
                  <a:pt x="320125" y="1520124"/>
                </a:cubicBezTo>
                <a:cubicBezTo>
                  <a:pt x="320125" y="1516355"/>
                  <a:pt x="324522" y="1508189"/>
                  <a:pt x="328290" y="1500023"/>
                </a:cubicBezTo>
                <a:cubicBezTo>
                  <a:pt x="352786" y="1459821"/>
                  <a:pt x="364720" y="1411453"/>
                  <a:pt x="384820" y="1371251"/>
                </a:cubicBezTo>
                <a:cubicBezTo>
                  <a:pt x="401150" y="1347381"/>
                  <a:pt x="416854" y="1326652"/>
                  <a:pt x="421250" y="1299013"/>
                </a:cubicBezTo>
                <a:cubicBezTo>
                  <a:pt x="421250" y="1290847"/>
                  <a:pt x="429415" y="1282681"/>
                  <a:pt x="441350" y="1278284"/>
                </a:cubicBezTo>
                <a:cubicBezTo>
                  <a:pt x="461449" y="1270746"/>
                  <a:pt x="469614" y="1250645"/>
                  <a:pt x="481548" y="1234313"/>
                </a:cubicBezTo>
                <a:cubicBezTo>
                  <a:pt x="541847" y="1149512"/>
                  <a:pt x="598376" y="1064711"/>
                  <a:pt x="663072" y="984307"/>
                </a:cubicBezTo>
                <a:cubicBezTo>
                  <a:pt x="703271" y="935939"/>
                  <a:pt x="743469" y="883174"/>
                  <a:pt x="791834" y="839203"/>
                </a:cubicBezTo>
                <a:cubicBezTo>
                  <a:pt x="799999" y="831037"/>
                  <a:pt x="804396" y="822871"/>
                  <a:pt x="812561" y="814705"/>
                </a:cubicBezTo>
                <a:cubicBezTo>
                  <a:pt x="816330" y="810936"/>
                  <a:pt x="820098" y="810936"/>
                  <a:pt x="824495" y="814705"/>
                </a:cubicBezTo>
                <a:cubicBezTo>
                  <a:pt x="828264" y="834806"/>
                  <a:pt x="836429" y="822871"/>
                  <a:pt x="844595" y="814705"/>
                </a:cubicBezTo>
                <a:cubicBezTo>
                  <a:pt x="901125" y="766337"/>
                  <a:pt x="957654" y="717969"/>
                  <a:pt x="1009787" y="669601"/>
                </a:cubicBezTo>
                <a:cubicBezTo>
                  <a:pt x="1046217" y="637565"/>
                  <a:pt x="1082019" y="609298"/>
                  <a:pt x="1118450" y="577262"/>
                </a:cubicBezTo>
                <a:cubicBezTo>
                  <a:pt x="1134780" y="564699"/>
                  <a:pt x="1146714" y="552764"/>
                  <a:pt x="1146714" y="532663"/>
                </a:cubicBezTo>
                <a:cubicBezTo>
                  <a:pt x="1142946" y="520728"/>
                  <a:pt x="1154880" y="516331"/>
                  <a:pt x="1163045" y="512562"/>
                </a:cubicBezTo>
                <a:cubicBezTo>
                  <a:pt x="1207641" y="480526"/>
                  <a:pt x="1251608" y="447861"/>
                  <a:pt x="1296204" y="415826"/>
                </a:cubicBezTo>
                <a:cubicBezTo>
                  <a:pt x="1304370" y="407659"/>
                  <a:pt x="1316304" y="403890"/>
                  <a:pt x="1320072" y="391327"/>
                </a:cubicBezTo>
                <a:cubicBezTo>
                  <a:pt x="1308138" y="387558"/>
                  <a:pt x="1299973" y="391327"/>
                  <a:pt x="1291807" y="395725"/>
                </a:cubicBezTo>
                <a:cubicBezTo>
                  <a:pt x="1271708" y="403890"/>
                  <a:pt x="1251608" y="407659"/>
                  <a:pt x="1235906" y="419595"/>
                </a:cubicBezTo>
                <a:cubicBezTo>
                  <a:pt x="1219575" y="427760"/>
                  <a:pt x="1207641" y="439696"/>
                  <a:pt x="1186913" y="435927"/>
                </a:cubicBezTo>
                <a:cubicBezTo>
                  <a:pt x="1179376" y="435927"/>
                  <a:pt x="1171211" y="439696"/>
                  <a:pt x="1166814" y="447861"/>
                </a:cubicBezTo>
                <a:cubicBezTo>
                  <a:pt x="1163045" y="452259"/>
                  <a:pt x="1154880" y="456028"/>
                  <a:pt x="1151111" y="447861"/>
                </a:cubicBezTo>
                <a:cubicBezTo>
                  <a:pt x="1146714" y="439696"/>
                  <a:pt x="1154880" y="439696"/>
                  <a:pt x="1158649" y="435927"/>
                </a:cubicBezTo>
                <a:cubicBezTo>
                  <a:pt x="1191310" y="423991"/>
                  <a:pt x="1219575" y="399494"/>
                  <a:pt x="1251608" y="383790"/>
                </a:cubicBezTo>
                <a:cubicBezTo>
                  <a:pt x="1316304" y="347356"/>
                  <a:pt x="1380998" y="310923"/>
                  <a:pt x="1445066" y="270721"/>
                </a:cubicBezTo>
                <a:cubicBezTo>
                  <a:pt x="1489661" y="238686"/>
                  <a:pt x="1541794" y="214188"/>
                  <a:pt x="1594555" y="194087"/>
                </a:cubicBezTo>
                <a:cubicBezTo>
                  <a:pt x="1622820" y="182152"/>
                  <a:pt x="1654854" y="169588"/>
                  <a:pt x="1686888" y="149487"/>
                </a:cubicBezTo>
                <a:cubicBezTo>
                  <a:pt x="1699450" y="141321"/>
                  <a:pt x="1719549" y="137552"/>
                  <a:pt x="1735252" y="133784"/>
                </a:cubicBezTo>
                <a:cubicBezTo>
                  <a:pt x="1747814" y="129386"/>
                  <a:pt x="1759748" y="129386"/>
                  <a:pt x="1759748" y="113054"/>
                </a:cubicBezTo>
                <a:cubicBezTo>
                  <a:pt x="1763516" y="105517"/>
                  <a:pt x="1747814" y="105517"/>
                  <a:pt x="1727086" y="109286"/>
                </a:cubicBezTo>
                <a:cubicBezTo>
                  <a:pt x="1711383" y="113054"/>
                  <a:pt x="1699450" y="117451"/>
                  <a:pt x="1683119" y="121220"/>
                </a:cubicBezTo>
                <a:cubicBezTo>
                  <a:pt x="1674953" y="121220"/>
                  <a:pt x="1671185" y="121220"/>
                  <a:pt x="1663019" y="117451"/>
                </a:cubicBezTo>
                <a:cubicBezTo>
                  <a:pt x="1666788" y="105517"/>
                  <a:pt x="1678722" y="101119"/>
                  <a:pt x="1686888" y="97350"/>
                </a:cubicBezTo>
                <a:cubicBezTo>
                  <a:pt x="1715152" y="81018"/>
                  <a:pt x="1743417" y="72852"/>
                  <a:pt x="1776079" y="72852"/>
                </a:cubicBezTo>
                <a:cubicBezTo>
                  <a:pt x="1788013" y="72852"/>
                  <a:pt x="1803715" y="69083"/>
                  <a:pt x="1820046" y="64686"/>
                </a:cubicBezTo>
                <a:cubicBezTo>
                  <a:pt x="1840146" y="57148"/>
                  <a:pt x="1864642" y="48983"/>
                  <a:pt x="1888510" y="44585"/>
                </a:cubicBezTo>
                <a:cubicBezTo>
                  <a:pt x="1904841" y="44585"/>
                  <a:pt x="1916775" y="36419"/>
                  <a:pt x="1929337" y="28881"/>
                </a:cubicBezTo>
                <a:cubicBezTo>
                  <a:pt x="1949436" y="4383"/>
                  <a:pt x="1977701" y="4383"/>
                  <a:pt x="2005966" y="4383"/>
                </a:cubicBezTo>
                <a:cubicBezTo>
                  <a:pt x="2038000" y="300"/>
                  <a:pt x="2069091" y="-642"/>
                  <a:pt x="2100261" y="37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006122" y="884218"/>
            <a:ext cx="4578033" cy="5088642"/>
          </a:xfrm>
          <a:custGeom>
            <a:avLst/>
            <a:gdLst>
              <a:gd name="connsiteX0" fmla="*/ 2521305 w 9153681"/>
              <a:gd name="connsiteY0" fmla="*/ 9209877 h 10177283"/>
              <a:gd name="connsiteX1" fmla="*/ 2528456 w 9153681"/>
              <a:gd name="connsiteY1" fmla="*/ 9308793 h 10177283"/>
              <a:gd name="connsiteX2" fmla="*/ 2628567 w 9153681"/>
              <a:gd name="connsiteY2" fmla="*/ 9400558 h 10177283"/>
              <a:gd name="connsiteX3" fmla="*/ 2658362 w 9153681"/>
              <a:gd name="connsiteY3" fmla="*/ 9377915 h 10177283"/>
              <a:gd name="connsiteX4" fmla="*/ 2635718 w 9153681"/>
              <a:gd name="connsiteY4" fmla="*/ 9301643 h 10177283"/>
              <a:gd name="connsiteX5" fmla="*/ 2613074 w 9153681"/>
              <a:gd name="connsiteY5" fmla="*/ 9278999 h 10177283"/>
              <a:gd name="connsiteX6" fmla="*/ 2521305 w 9153681"/>
              <a:gd name="connsiteY6" fmla="*/ 9209877 h 10177283"/>
              <a:gd name="connsiteX7" fmla="*/ 4372173 w 9153681"/>
              <a:gd name="connsiteY7" fmla="*/ 8872611 h 10177283"/>
              <a:gd name="connsiteX8" fmla="*/ 4372173 w 9153681"/>
              <a:gd name="connsiteY8" fmla="*/ 8979869 h 10177283"/>
              <a:gd name="connsiteX9" fmla="*/ 4372173 w 9153681"/>
              <a:gd name="connsiteY9" fmla="*/ 8872611 h 10177283"/>
              <a:gd name="connsiteX10" fmla="*/ 225895 w 9153681"/>
              <a:gd name="connsiteY10" fmla="*/ 0 h 10177283"/>
              <a:gd name="connsiteX11" fmla="*/ 279526 w 9153681"/>
              <a:gd name="connsiteY11" fmla="*/ 30986 h 10177283"/>
              <a:gd name="connsiteX12" fmla="*/ 302171 w 9153681"/>
              <a:gd name="connsiteY12" fmla="*/ 45287 h 10177283"/>
              <a:gd name="connsiteX13" fmla="*/ 340308 w 9153681"/>
              <a:gd name="connsiteY13" fmla="*/ 98916 h 10177283"/>
              <a:gd name="connsiteX14" fmla="*/ 455913 w 9153681"/>
              <a:gd name="connsiteY14" fmla="*/ 129902 h 10177283"/>
              <a:gd name="connsiteX15" fmla="*/ 563175 w 9153681"/>
              <a:gd name="connsiteY15" fmla="*/ 190681 h 10177283"/>
              <a:gd name="connsiteX16" fmla="*/ 724068 w 9153681"/>
              <a:gd name="connsiteY16" fmla="*/ 328925 h 10177283"/>
              <a:gd name="connsiteX17" fmla="*/ 1144774 w 9153681"/>
              <a:gd name="connsiteY17" fmla="*/ 458826 h 10177283"/>
              <a:gd name="connsiteX18" fmla="*/ 1610769 w 9153681"/>
              <a:gd name="connsiteY18" fmla="*/ 535098 h 10177283"/>
              <a:gd name="connsiteX19" fmla="*/ 2276986 w 9153681"/>
              <a:gd name="connsiteY19" fmla="*/ 581576 h 10177283"/>
              <a:gd name="connsiteX20" fmla="*/ 2727487 w 9153681"/>
              <a:gd name="connsiteY20" fmla="*/ 604220 h 10177283"/>
              <a:gd name="connsiteX21" fmla="*/ 3132699 w 9153681"/>
              <a:gd name="connsiteY21" fmla="*/ 635205 h 10177283"/>
              <a:gd name="connsiteX22" fmla="*/ 3500966 w 9153681"/>
              <a:gd name="connsiteY22" fmla="*/ 626863 h 10177283"/>
              <a:gd name="connsiteX23" fmla="*/ 3890685 w 9153681"/>
              <a:gd name="connsiteY23" fmla="*/ 619712 h 10177283"/>
              <a:gd name="connsiteX24" fmla="*/ 3928823 w 9153681"/>
              <a:gd name="connsiteY24" fmla="*/ 611370 h 10177283"/>
              <a:gd name="connsiteX25" fmla="*/ 3951467 w 9153681"/>
              <a:gd name="connsiteY25" fmla="*/ 588727 h 10177283"/>
              <a:gd name="connsiteX26" fmla="*/ 3974111 w 9153681"/>
              <a:gd name="connsiteY26" fmla="*/ 550591 h 10177283"/>
              <a:gd name="connsiteX27" fmla="*/ 3974111 w 9153681"/>
              <a:gd name="connsiteY27" fmla="*/ 542249 h 10177283"/>
              <a:gd name="connsiteX28" fmla="*/ 4264911 w 9153681"/>
              <a:gd name="connsiteY28" fmla="*/ 519605 h 10177283"/>
              <a:gd name="connsiteX29" fmla="*/ 4510422 w 9153681"/>
              <a:gd name="connsiteY29" fmla="*/ 542249 h 10177283"/>
              <a:gd name="connsiteX30" fmla="*/ 4540217 w 9153681"/>
              <a:gd name="connsiteY30" fmla="*/ 542249 h 10177283"/>
              <a:gd name="connsiteX31" fmla="*/ 4763084 w 9153681"/>
              <a:gd name="connsiteY31" fmla="*/ 588727 h 10177283"/>
              <a:gd name="connsiteX32" fmla="*/ 4915635 w 9153681"/>
              <a:gd name="connsiteY32" fmla="*/ 588727 h 10177283"/>
              <a:gd name="connsiteX33" fmla="*/ 5412616 w 9153681"/>
              <a:gd name="connsiteY33" fmla="*/ 550591 h 10177283"/>
              <a:gd name="connsiteX34" fmla="*/ 5788034 w 9153681"/>
              <a:gd name="connsiteY34" fmla="*/ 535098 h 10177283"/>
              <a:gd name="connsiteX35" fmla="*/ 6193246 w 9153681"/>
              <a:gd name="connsiteY35" fmla="*/ 535098 h 10177283"/>
              <a:gd name="connsiteX36" fmla="*/ 6491197 w 9153681"/>
              <a:gd name="connsiteY36" fmla="*/ 519605 h 10177283"/>
              <a:gd name="connsiteX37" fmla="*/ 6598459 w 9153681"/>
              <a:gd name="connsiteY37" fmla="*/ 512455 h 10177283"/>
              <a:gd name="connsiteX38" fmla="*/ 7172907 w 9153681"/>
              <a:gd name="connsiteY38" fmla="*/ 489811 h 10177283"/>
              <a:gd name="connsiteX39" fmla="*/ 7775959 w 9153681"/>
              <a:gd name="connsiteY39" fmla="*/ 481469 h 10177283"/>
              <a:gd name="connsiteX40" fmla="*/ 7891563 w 9153681"/>
              <a:gd name="connsiteY40" fmla="*/ 465976 h 10177283"/>
              <a:gd name="connsiteX41" fmla="*/ 8005976 w 9153681"/>
              <a:gd name="connsiteY41" fmla="*/ 465976 h 10177283"/>
              <a:gd name="connsiteX42" fmla="*/ 8113239 w 9153681"/>
              <a:gd name="connsiteY42" fmla="*/ 474319 h 10177283"/>
              <a:gd name="connsiteX43" fmla="*/ 8151376 w 9153681"/>
              <a:gd name="connsiteY43" fmla="*/ 465976 h 10177283"/>
              <a:gd name="connsiteX44" fmla="*/ 8235994 w 9153681"/>
              <a:gd name="connsiteY44" fmla="*/ 474319 h 10177283"/>
              <a:gd name="connsiteX45" fmla="*/ 8395695 w 9153681"/>
              <a:gd name="connsiteY45" fmla="*/ 550591 h 10177283"/>
              <a:gd name="connsiteX46" fmla="*/ 8449326 w 9153681"/>
              <a:gd name="connsiteY46" fmla="*/ 573234 h 10177283"/>
              <a:gd name="connsiteX47" fmla="*/ 8502957 w 9153681"/>
              <a:gd name="connsiteY47" fmla="*/ 581576 h 10177283"/>
              <a:gd name="connsiteX48" fmla="*/ 8526794 w 9153681"/>
              <a:gd name="connsiteY48" fmla="*/ 581576 h 10177283"/>
              <a:gd name="connsiteX49" fmla="*/ 8594726 w 9153681"/>
              <a:gd name="connsiteY49" fmla="*/ 588727 h 10177283"/>
              <a:gd name="connsiteX50" fmla="*/ 8603069 w 9153681"/>
              <a:gd name="connsiteY50" fmla="*/ 557741 h 10177283"/>
              <a:gd name="connsiteX51" fmla="*/ 8632864 w 9153681"/>
              <a:gd name="connsiteY51" fmla="*/ 581576 h 10177283"/>
              <a:gd name="connsiteX52" fmla="*/ 8802100 w 9153681"/>
              <a:gd name="connsiteY52" fmla="*/ 803243 h 10177283"/>
              <a:gd name="connsiteX53" fmla="*/ 8916513 w 9153681"/>
              <a:gd name="connsiteY53" fmla="*/ 986773 h 10177283"/>
              <a:gd name="connsiteX54" fmla="*/ 8939157 w 9153681"/>
              <a:gd name="connsiteY54" fmla="*/ 1032060 h 10177283"/>
              <a:gd name="connsiteX55" fmla="*/ 8992788 w 9153681"/>
              <a:gd name="connsiteY55" fmla="*/ 1123825 h 10177283"/>
              <a:gd name="connsiteX56" fmla="*/ 9008281 w 9153681"/>
              <a:gd name="connsiteY56" fmla="*/ 1163153 h 10177283"/>
              <a:gd name="connsiteX57" fmla="*/ 9100050 w 9153681"/>
              <a:gd name="connsiteY57" fmla="*/ 1360984 h 10177283"/>
              <a:gd name="connsiteX58" fmla="*/ 9153681 w 9153681"/>
              <a:gd name="connsiteY58" fmla="*/ 1544514 h 10177283"/>
              <a:gd name="connsiteX59" fmla="*/ 9131037 w 9153681"/>
              <a:gd name="connsiteY59" fmla="*/ 1621978 h 10177283"/>
              <a:gd name="connsiteX60" fmla="*/ 9122694 w 9153681"/>
              <a:gd name="connsiteY60" fmla="*/ 1674415 h 10177283"/>
              <a:gd name="connsiteX61" fmla="*/ 9100050 w 9153681"/>
              <a:gd name="connsiteY61" fmla="*/ 1698250 h 10177283"/>
              <a:gd name="connsiteX62" fmla="*/ 9077406 w 9153681"/>
              <a:gd name="connsiteY62" fmla="*/ 1720894 h 10177283"/>
              <a:gd name="connsiteX63" fmla="*/ 9061912 w 9153681"/>
              <a:gd name="connsiteY63" fmla="*/ 1781673 h 10177283"/>
              <a:gd name="connsiteX64" fmla="*/ 9008281 w 9153681"/>
              <a:gd name="connsiteY64" fmla="*/ 1790015 h 10177283"/>
              <a:gd name="connsiteX65" fmla="*/ 8961801 w 9153681"/>
              <a:gd name="connsiteY65" fmla="*/ 1743537 h 10177283"/>
              <a:gd name="connsiteX66" fmla="*/ 8923663 w 9153681"/>
              <a:gd name="connsiteY66" fmla="*/ 1751879 h 10177283"/>
              <a:gd name="connsiteX67" fmla="*/ 8901019 w 9153681"/>
              <a:gd name="connsiteY67" fmla="*/ 1797166 h 10177283"/>
              <a:gd name="connsiteX68" fmla="*/ 8908170 w 9153681"/>
              <a:gd name="connsiteY68" fmla="*/ 1828151 h 10177283"/>
              <a:gd name="connsiteX69" fmla="*/ 8908170 w 9153681"/>
              <a:gd name="connsiteY69" fmla="*/ 1888931 h 10177283"/>
              <a:gd name="connsiteX70" fmla="*/ 8870032 w 9153681"/>
              <a:gd name="connsiteY70" fmla="*/ 1911574 h 10177283"/>
              <a:gd name="connsiteX71" fmla="*/ 8831895 w 9153681"/>
              <a:gd name="connsiteY71" fmla="*/ 1881780 h 10177283"/>
              <a:gd name="connsiteX72" fmla="*/ 8831895 w 9153681"/>
              <a:gd name="connsiteY72" fmla="*/ 1828151 h 10177283"/>
              <a:gd name="connsiteX73" fmla="*/ 8847388 w 9153681"/>
              <a:gd name="connsiteY73" fmla="*/ 1805508 h 10177283"/>
              <a:gd name="connsiteX74" fmla="*/ 8862882 w 9153681"/>
              <a:gd name="connsiteY74" fmla="*/ 1751879 h 10177283"/>
              <a:gd name="connsiteX75" fmla="*/ 8831895 w 9153681"/>
              <a:gd name="connsiteY75" fmla="*/ 1698250 h 10177283"/>
              <a:gd name="connsiteX76" fmla="*/ 8816401 w 9153681"/>
              <a:gd name="connsiteY76" fmla="*/ 1698250 h 10177283"/>
              <a:gd name="connsiteX77" fmla="*/ 8809251 w 9153681"/>
              <a:gd name="connsiteY77" fmla="*/ 1705401 h 10177283"/>
              <a:gd name="connsiteX78" fmla="*/ 8824744 w 9153681"/>
              <a:gd name="connsiteY78" fmla="*/ 1736386 h 10177283"/>
              <a:gd name="connsiteX79" fmla="*/ 8809251 w 9153681"/>
              <a:gd name="connsiteY79" fmla="*/ 1790015 h 10177283"/>
              <a:gd name="connsiteX80" fmla="*/ 8793757 w 9153681"/>
              <a:gd name="connsiteY80" fmla="*/ 1790015 h 10177283"/>
              <a:gd name="connsiteX81" fmla="*/ 8755619 w 9153681"/>
              <a:gd name="connsiteY81" fmla="*/ 1805508 h 10177283"/>
              <a:gd name="connsiteX82" fmla="*/ 8732975 w 9153681"/>
              <a:gd name="connsiteY82" fmla="*/ 1881780 h 10177283"/>
              <a:gd name="connsiteX83" fmla="*/ 8663851 w 9153681"/>
              <a:gd name="connsiteY83" fmla="*/ 1949710 h 10177283"/>
              <a:gd name="connsiteX84" fmla="*/ 8618562 w 9153681"/>
              <a:gd name="connsiteY84" fmla="*/ 1866288 h 10177283"/>
              <a:gd name="connsiteX85" fmla="*/ 8610220 w 9153681"/>
              <a:gd name="connsiteY85" fmla="*/ 1857945 h 10177283"/>
              <a:gd name="connsiteX86" fmla="*/ 8556589 w 9153681"/>
              <a:gd name="connsiteY86" fmla="*/ 1812659 h 10177283"/>
              <a:gd name="connsiteX87" fmla="*/ 8488656 w 9153681"/>
              <a:gd name="connsiteY87" fmla="*/ 1797166 h 10177283"/>
              <a:gd name="connsiteX88" fmla="*/ 8449326 w 9153681"/>
              <a:gd name="connsiteY88" fmla="*/ 1766180 h 10177283"/>
              <a:gd name="connsiteX89" fmla="*/ 8464820 w 9153681"/>
              <a:gd name="connsiteY89" fmla="*/ 1751879 h 10177283"/>
              <a:gd name="connsiteX90" fmla="*/ 8594726 w 9153681"/>
              <a:gd name="connsiteY90" fmla="*/ 1766180 h 10177283"/>
              <a:gd name="connsiteX91" fmla="*/ 8572082 w 9153681"/>
              <a:gd name="connsiteY91" fmla="*/ 1736386 h 10177283"/>
              <a:gd name="connsiteX92" fmla="*/ 8564931 w 9153681"/>
              <a:gd name="connsiteY92" fmla="*/ 1728044 h 10177283"/>
              <a:gd name="connsiteX93" fmla="*/ 8473162 w 9153681"/>
              <a:gd name="connsiteY93" fmla="*/ 1667265 h 10177283"/>
              <a:gd name="connsiteX94" fmla="*/ 8449326 w 9153681"/>
              <a:gd name="connsiteY94" fmla="*/ 1667265 h 10177283"/>
              <a:gd name="connsiteX95" fmla="*/ 8350407 w 9153681"/>
              <a:gd name="connsiteY95" fmla="*/ 1636279 h 10177283"/>
              <a:gd name="connsiteX96" fmla="*/ 8334913 w 9153681"/>
              <a:gd name="connsiteY96" fmla="*/ 1629128 h 10177283"/>
              <a:gd name="connsiteX97" fmla="*/ 8327763 w 9153681"/>
              <a:gd name="connsiteY97" fmla="*/ 1629128 h 10177283"/>
              <a:gd name="connsiteX98" fmla="*/ 8327763 w 9153681"/>
              <a:gd name="connsiteY98" fmla="*/ 1728044 h 10177283"/>
              <a:gd name="connsiteX99" fmla="*/ 8243145 w 9153681"/>
              <a:gd name="connsiteY99" fmla="*/ 1636279 h 10177283"/>
              <a:gd name="connsiteX100" fmla="*/ 8235994 w 9153681"/>
              <a:gd name="connsiteY100" fmla="*/ 1720894 h 10177283"/>
              <a:gd name="connsiteX101" fmla="*/ 8212158 w 9153681"/>
              <a:gd name="connsiteY101" fmla="*/ 1705401 h 10177283"/>
              <a:gd name="connsiteX102" fmla="*/ 8144225 w 9153681"/>
              <a:gd name="connsiteY102" fmla="*/ 1621978 h 10177283"/>
              <a:gd name="connsiteX103" fmla="*/ 8120389 w 9153681"/>
              <a:gd name="connsiteY103" fmla="*/ 1606485 h 10177283"/>
              <a:gd name="connsiteX104" fmla="*/ 8097745 w 9153681"/>
              <a:gd name="connsiteY104" fmla="*/ 1636279 h 10177283"/>
              <a:gd name="connsiteX105" fmla="*/ 8120389 w 9153681"/>
              <a:gd name="connsiteY105" fmla="*/ 1682757 h 10177283"/>
              <a:gd name="connsiteX106" fmla="*/ 8197857 w 9153681"/>
              <a:gd name="connsiteY106" fmla="*/ 1797166 h 10177283"/>
              <a:gd name="connsiteX107" fmla="*/ 8197857 w 9153681"/>
              <a:gd name="connsiteY107" fmla="*/ 1819809 h 10177283"/>
              <a:gd name="connsiteX108" fmla="*/ 8166869 w 9153681"/>
              <a:gd name="connsiteY108" fmla="*/ 1805508 h 10177283"/>
              <a:gd name="connsiteX109" fmla="*/ 8066758 w 9153681"/>
              <a:gd name="connsiteY109" fmla="*/ 1674415 h 10177283"/>
              <a:gd name="connsiteX110" fmla="*/ 8028621 w 9153681"/>
              <a:gd name="connsiteY110" fmla="*/ 1636279 h 10177283"/>
              <a:gd name="connsiteX111" fmla="*/ 7974989 w 9153681"/>
              <a:gd name="connsiteY111" fmla="*/ 1651772 h 10177283"/>
              <a:gd name="connsiteX112" fmla="*/ 7983332 w 9153681"/>
              <a:gd name="connsiteY112" fmla="*/ 1674415 h 10177283"/>
              <a:gd name="connsiteX113" fmla="*/ 8059607 w 9153681"/>
              <a:gd name="connsiteY113" fmla="*/ 1751879 h 10177283"/>
              <a:gd name="connsiteX114" fmla="*/ 8066758 w 9153681"/>
              <a:gd name="connsiteY114" fmla="*/ 1797166 h 10177283"/>
              <a:gd name="connsiteX115" fmla="*/ 8044114 w 9153681"/>
              <a:gd name="connsiteY115" fmla="*/ 1805508 h 10177283"/>
              <a:gd name="connsiteX116" fmla="*/ 7998825 w 9153681"/>
              <a:gd name="connsiteY116" fmla="*/ 1774522 h 10177283"/>
              <a:gd name="connsiteX117" fmla="*/ 8013127 w 9153681"/>
              <a:gd name="connsiteY117" fmla="*/ 1828151 h 10177283"/>
              <a:gd name="connsiteX118" fmla="*/ 7967839 w 9153681"/>
              <a:gd name="connsiteY118" fmla="*/ 1797166 h 10177283"/>
              <a:gd name="connsiteX119" fmla="*/ 7936851 w 9153681"/>
              <a:gd name="connsiteY119" fmla="*/ 1751879 h 10177283"/>
              <a:gd name="connsiteX120" fmla="*/ 7936851 w 9153681"/>
              <a:gd name="connsiteY120" fmla="*/ 1766180 h 10177283"/>
              <a:gd name="connsiteX121" fmla="*/ 7936851 w 9153681"/>
              <a:gd name="connsiteY121" fmla="*/ 1812659 h 10177283"/>
              <a:gd name="connsiteX122" fmla="*/ 7883221 w 9153681"/>
              <a:gd name="connsiteY122" fmla="*/ 1819809 h 10177283"/>
              <a:gd name="connsiteX123" fmla="*/ 7837932 w 9153681"/>
              <a:gd name="connsiteY123" fmla="*/ 1774522 h 10177283"/>
              <a:gd name="connsiteX124" fmla="*/ 7815288 w 9153681"/>
              <a:gd name="connsiteY124" fmla="*/ 1728044 h 10177283"/>
              <a:gd name="connsiteX125" fmla="*/ 7799795 w 9153681"/>
              <a:gd name="connsiteY125" fmla="*/ 1720894 h 10177283"/>
              <a:gd name="connsiteX126" fmla="*/ 7753314 w 9153681"/>
              <a:gd name="connsiteY126" fmla="*/ 1674415 h 10177283"/>
              <a:gd name="connsiteX127" fmla="*/ 7684189 w 9153681"/>
              <a:gd name="connsiteY127" fmla="*/ 1720894 h 10177283"/>
              <a:gd name="connsiteX128" fmla="*/ 7600763 w 9153681"/>
              <a:gd name="connsiteY128" fmla="*/ 1743537 h 10177283"/>
              <a:gd name="connsiteX129" fmla="*/ 7592421 w 9153681"/>
              <a:gd name="connsiteY129" fmla="*/ 1728044 h 10177283"/>
              <a:gd name="connsiteX130" fmla="*/ 7562626 w 9153681"/>
              <a:gd name="connsiteY130" fmla="*/ 1713743 h 10177283"/>
              <a:gd name="connsiteX131" fmla="*/ 7547133 w 9153681"/>
              <a:gd name="connsiteY131" fmla="*/ 1720894 h 10177283"/>
              <a:gd name="connsiteX132" fmla="*/ 7379089 w 9153681"/>
              <a:gd name="connsiteY132" fmla="*/ 1743537 h 10177283"/>
              <a:gd name="connsiteX133" fmla="*/ 7149071 w 9153681"/>
              <a:gd name="connsiteY133" fmla="*/ 1797166 h 10177283"/>
              <a:gd name="connsiteX134" fmla="*/ 7012013 w 9153681"/>
              <a:gd name="connsiteY134" fmla="*/ 1850795 h 10177283"/>
              <a:gd name="connsiteX135" fmla="*/ 6934547 w 9153681"/>
              <a:gd name="connsiteY135" fmla="*/ 1866288 h 10177283"/>
              <a:gd name="connsiteX136" fmla="*/ 6880915 w 9153681"/>
              <a:gd name="connsiteY136" fmla="*/ 1881780 h 10177283"/>
              <a:gd name="connsiteX137" fmla="*/ 6712871 w 9153681"/>
              <a:gd name="connsiteY137" fmla="*/ 1911574 h 10177283"/>
              <a:gd name="connsiteX138" fmla="*/ 6697378 w 9153681"/>
              <a:gd name="connsiteY138" fmla="*/ 1935409 h 10177283"/>
              <a:gd name="connsiteX139" fmla="*/ 6828476 w 9153681"/>
              <a:gd name="connsiteY139" fmla="*/ 1935409 h 10177283"/>
              <a:gd name="connsiteX140" fmla="*/ 6789147 w 9153681"/>
              <a:gd name="connsiteY140" fmla="*/ 1973545 h 10177283"/>
              <a:gd name="connsiteX141" fmla="*/ 6522183 w 9153681"/>
              <a:gd name="connsiteY141" fmla="*/ 2011681 h 10177283"/>
              <a:gd name="connsiteX142" fmla="*/ 6491197 w 9153681"/>
              <a:gd name="connsiteY142" fmla="*/ 2011681 h 10177283"/>
              <a:gd name="connsiteX143" fmla="*/ 6276672 w 9153681"/>
              <a:gd name="connsiteY143" fmla="*/ 2072461 h 10177283"/>
              <a:gd name="connsiteX144" fmla="*/ 6262371 w 9153681"/>
              <a:gd name="connsiteY144" fmla="*/ 2087954 h 10177283"/>
              <a:gd name="connsiteX145" fmla="*/ 6285015 w 9153681"/>
              <a:gd name="connsiteY145" fmla="*/ 2095104 h 10177283"/>
              <a:gd name="connsiteX146" fmla="*/ 6376784 w 9153681"/>
              <a:gd name="connsiteY146" fmla="*/ 2087954 h 10177283"/>
              <a:gd name="connsiteX147" fmla="*/ 6361290 w 9153681"/>
              <a:gd name="connsiteY147" fmla="*/ 2110597 h 10177283"/>
              <a:gd name="connsiteX148" fmla="*/ 5940584 w 9153681"/>
              <a:gd name="connsiteY148" fmla="*/ 2188061 h 10177283"/>
              <a:gd name="connsiteX149" fmla="*/ 5902447 w 9153681"/>
              <a:gd name="connsiteY149" fmla="*/ 2217855 h 10177283"/>
              <a:gd name="connsiteX150" fmla="*/ 5879802 w 9153681"/>
              <a:gd name="connsiteY150" fmla="*/ 2226197 h 10177283"/>
              <a:gd name="connsiteX151" fmla="*/ 5841665 w 9153681"/>
              <a:gd name="connsiteY151" fmla="*/ 2233348 h 10177283"/>
              <a:gd name="connsiteX152" fmla="*/ 5810678 w 9153681"/>
              <a:gd name="connsiteY152" fmla="*/ 2264334 h 10177283"/>
              <a:gd name="connsiteX153" fmla="*/ 5772540 w 9153681"/>
              <a:gd name="connsiteY153" fmla="*/ 2347756 h 10177283"/>
              <a:gd name="connsiteX154" fmla="*/ 5764198 w 9153681"/>
              <a:gd name="connsiteY154" fmla="*/ 2394235 h 10177283"/>
              <a:gd name="connsiteX155" fmla="*/ 5658127 w 9153681"/>
              <a:gd name="connsiteY155" fmla="*/ 2714816 h 10177283"/>
              <a:gd name="connsiteX156" fmla="*/ 5618798 w 9153681"/>
              <a:gd name="connsiteY156" fmla="*/ 2875703 h 10177283"/>
              <a:gd name="connsiteX157" fmla="*/ 5589003 w 9153681"/>
              <a:gd name="connsiteY157" fmla="*/ 2944825 h 10177283"/>
              <a:gd name="connsiteX158" fmla="*/ 5527029 w 9153681"/>
              <a:gd name="connsiteY158" fmla="*/ 3097370 h 10177283"/>
              <a:gd name="connsiteX159" fmla="*/ 5459096 w 9153681"/>
              <a:gd name="connsiteY159" fmla="*/ 3289242 h 10177283"/>
              <a:gd name="connsiteX160" fmla="*/ 5435260 w 9153681"/>
              <a:gd name="connsiteY160" fmla="*/ 3381007 h 10177283"/>
              <a:gd name="connsiteX161" fmla="*/ 5405465 w 9153681"/>
              <a:gd name="connsiteY161" fmla="*/ 3426294 h 10177283"/>
              <a:gd name="connsiteX162" fmla="*/ 5327998 w 9153681"/>
              <a:gd name="connsiteY162" fmla="*/ 3564537 h 10177283"/>
              <a:gd name="connsiteX163" fmla="*/ 5313696 w 9153681"/>
              <a:gd name="connsiteY163" fmla="*/ 3602673 h 10177283"/>
              <a:gd name="connsiteX164" fmla="*/ 5298203 w 9153681"/>
              <a:gd name="connsiteY164" fmla="*/ 3647960 h 10177283"/>
              <a:gd name="connsiteX165" fmla="*/ 5206434 w 9153681"/>
              <a:gd name="connsiteY165" fmla="*/ 4000719 h 10177283"/>
              <a:gd name="connsiteX166" fmla="*/ 5144461 w 9153681"/>
              <a:gd name="connsiteY166" fmla="*/ 4253371 h 10177283"/>
              <a:gd name="connsiteX167" fmla="*/ 5092021 w 9153681"/>
              <a:gd name="connsiteY167" fmla="*/ 4397574 h 10177283"/>
              <a:gd name="connsiteX168" fmla="*/ 5068185 w 9153681"/>
              <a:gd name="connsiteY168" fmla="*/ 4489339 h 10177283"/>
              <a:gd name="connsiteX169" fmla="*/ 5092021 w 9153681"/>
              <a:gd name="connsiteY169" fmla="*/ 4497681 h 10177283"/>
              <a:gd name="connsiteX170" fmla="*/ 5076528 w 9153681"/>
              <a:gd name="connsiteY170" fmla="*/ 4604939 h 10177283"/>
              <a:gd name="connsiteX171" fmla="*/ 5022897 w 9153681"/>
              <a:gd name="connsiteY171" fmla="*/ 4811112 h 10177283"/>
              <a:gd name="connsiteX172" fmla="*/ 4984759 w 9153681"/>
              <a:gd name="connsiteY172" fmla="*/ 4971999 h 10177283"/>
              <a:gd name="connsiteX173" fmla="*/ 4984759 w 9153681"/>
              <a:gd name="connsiteY173" fmla="*/ 5041121 h 10177283"/>
              <a:gd name="connsiteX174" fmla="*/ 4976417 w 9153681"/>
              <a:gd name="connsiteY174" fmla="*/ 5048272 h 10177283"/>
              <a:gd name="connsiteX175" fmla="*/ 4915635 w 9153681"/>
              <a:gd name="connsiteY175" fmla="*/ 5231802 h 10177283"/>
              <a:gd name="connsiteX176" fmla="*/ 4884648 w 9153681"/>
              <a:gd name="connsiteY176" fmla="*/ 5385538 h 10177283"/>
              <a:gd name="connsiteX177" fmla="*/ 4823866 w 9153681"/>
              <a:gd name="connsiteY177" fmla="*/ 5721613 h 10177283"/>
              <a:gd name="connsiteX178" fmla="*/ 4792879 w 9153681"/>
              <a:gd name="connsiteY178" fmla="*/ 5988566 h 10177283"/>
              <a:gd name="connsiteX179" fmla="*/ 4770235 w 9153681"/>
              <a:gd name="connsiteY179" fmla="*/ 6095824 h 10177283"/>
              <a:gd name="connsiteX180" fmla="*/ 4747591 w 9153681"/>
              <a:gd name="connsiteY180" fmla="*/ 6211424 h 10177283"/>
              <a:gd name="connsiteX181" fmla="*/ 4716604 w 9153681"/>
              <a:gd name="connsiteY181" fmla="*/ 6310339 h 10177283"/>
              <a:gd name="connsiteX182" fmla="*/ 4716604 w 9153681"/>
              <a:gd name="connsiteY182" fmla="*/ 6363968 h 10177283"/>
              <a:gd name="connsiteX183" fmla="*/ 4716604 w 9153681"/>
              <a:gd name="connsiteY183" fmla="*/ 6386612 h 10177283"/>
              <a:gd name="connsiteX184" fmla="*/ 4693960 w 9153681"/>
              <a:gd name="connsiteY184" fmla="*/ 6532006 h 10177283"/>
              <a:gd name="connsiteX185" fmla="*/ 4678466 w 9153681"/>
              <a:gd name="connsiteY185" fmla="*/ 6723878 h 10177283"/>
              <a:gd name="connsiteX186" fmla="*/ 4609342 w 9153681"/>
              <a:gd name="connsiteY186" fmla="*/ 6914558 h 10177283"/>
              <a:gd name="connsiteX187" fmla="*/ 4579547 w 9153681"/>
              <a:gd name="connsiteY187" fmla="*/ 6976530 h 10177283"/>
              <a:gd name="connsiteX188" fmla="*/ 4548560 w 9153681"/>
              <a:gd name="connsiteY188" fmla="*/ 7098089 h 10177283"/>
              <a:gd name="connsiteX189" fmla="*/ 4510422 w 9153681"/>
              <a:gd name="connsiteY189" fmla="*/ 7243483 h 10177283"/>
              <a:gd name="connsiteX190" fmla="*/ 4487778 w 9153681"/>
              <a:gd name="connsiteY190" fmla="*/ 7328098 h 10177283"/>
              <a:gd name="connsiteX191" fmla="*/ 4487778 w 9153681"/>
              <a:gd name="connsiteY191" fmla="*/ 7435356 h 10177283"/>
              <a:gd name="connsiteX192" fmla="*/ 4463942 w 9153681"/>
              <a:gd name="connsiteY192" fmla="*/ 7556914 h 10177283"/>
              <a:gd name="connsiteX193" fmla="*/ 4441298 w 9153681"/>
              <a:gd name="connsiteY193" fmla="*/ 7648680 h 10177283"/>
              <a:gd name="connsiteX194" fmla="*/ 4410311 w 9153681"/>
              <a:gd name="connsiteY194" fmla="*/ 7825059 h 10177283"/>
              <a:gd name="connsiteX195" fmla="*/ 4394817 w 9153681"/>
              <a:gd name="connsiteY195" fmla="*/ 7901331 h 10177283"/>
              <a:gd name="connsiteX196" fmla="*/ 4441298 w 9153681"/>
              <a:gd name="connsiteY196" fmla="*/ 7825059 h 10177283"/>
              <a:gd name="connsiteX197" fmla="*/ 4425804 w 9153681"/>
              <a:gd name="connsiteY197" fmla="*/ 7947810 h 10177283"/>
              <a:gd name="connsiteX198" fmla="*/ 4418653 w 9153681"/>
              <a:gd name="connsiteY198" fmla="*/ 8077711 h 10177283"/>
              <a:gd name="connsiteX199" fmla="*/ 4494929 w 9153681"/>
              <a:gd name="connsiteY199" fmla="*/ 7817908 h 10177283"/>
              <a:gd name="connsiteX200" fmla="*/ 4502080 w 9153681"/>
              <a:gd name="connsiteY200" fmla="*/ 7840552 h 10177283"/>
              <a:gd name="connsiteX201" fmla="*/ 4494929 w 9153681"/>
              <a:gd name="connsiteY201" fmla="*/ 7885838 h 10177283"/>
              <a:gd name="connsiteX202" fmla="*/ 4463942 w 9153681"/>
              <a:gd name="connsiteY202" fmla="*/ 7993096 h 10177283"/>
              <a:gd name="connsiteX203" fmla="*/ 4441298 w 9153681"/>
              <a:gd name="connsiteY203" fmla="*/ 8084862 h 10177283"/>
              <a:gd name="connsiteX204" fmla="*/ 4441298 w 9153681"/>
              <a:gd name="connsiteY204" fmla="*/ 8100354 h 10177283"/>
              <a:gd name="connsiteX205" fmla="*/ 4387667 w 9153681"/>
              <a:gd name="connsiteY205" fmla="*/ 8276734 h 10177283"/>
              <a:gd name="connsiteX206" fmla="*/ 4387667 w 9153681"/>
              <a:gd name="connsiteY206" fmla="*/ 8314870 h 10177283"/>
              <a:gd name="connsiteX207" fmla="*/ 4387667 w 9153681"/>
              <a:gd name="connsiteY207" fmla="*/ 8368499 h 10177283"/>
              <a:gd name="connsiteX208" fmla="*/ 4372173 w 9153681"/>
              <a:gd name="connsiteY208" fmla="*/ 8490058 h 10177283"/>
              <a:gd name="connsiteX209" fmla="*/ 4403160 w 9153681"/>
              <a:gd name="connsiteY209" fmla="*/ 8451922 h 10177283"/>
              <a:gd name="connsiteX210" fmla="*/ 4410311 w 9153681"/>
              <a:gd name="connsiteY210" fmla="*/ 8505551 h 10177283"/>
              <a:gd name="connsiteX211" fmla="*/ 4394817 w 9153681"/>
              <a:gd name="connsiteY211" fmla="*/ 8659287 h 10177283"/>
              <a:gd name="connsiteX212" fmla="*/ 4387667 w 9153681"/>
              <a:gd name="connsiteY212" fmla="*/ 8681930 h 10177283"/>
              <a:gd name="connsiteX213" fmla="*/ 4387667 w 9153681"/>
              <a:gd name="connsiteY213" fmla="*/ 8735559 h 10177283"/>
              <a:gd name="connsiteX214" fmla="*/ 4380516 w 9153681"/>
              <a:gd name="connsiteY214" fmla="*/ 8765353 h 10177283"/>
              <a:gd name="connsiteX215" fmla="*/ 4356680 w 9153681"/>
              <a:gd name="connsiteY215" fmla="*/ 8827324 h 10177283"/>
              <a:gd name="connsiteX216" fmla="*/ 4394817 w 9153681"/>
              <a:gd name="connsiteY216" fmla="*/ 8789188 h 10177283"/>
              <a:gd name="connsiteX217" fmla="*/ 4418653 w 9153681"/>
              <a:gd name="connsiteY217" fmla="*/ 8619959 h 10177283"/>
              <a:gd name="connsiteX218" fmla="*/ 4425804 w 9153681"/>
              <a:gd name="connsiteY218" fmla="*/ 8612809 h 10177283"/>
              <a:gd name="connsiteX219" fmla="*/ 4463942 w 9153681"/>
              <a:gd name="connsiteY219" fmla="*/ 8360156 h 10177283"/>
              <a:gd name="connsiteX220" fmla="*/ 4463942 w 9153681"/>
              <a:gd name="connsiteY220" fmla="*/ 8344664 h 10177283"/>
              <a:gd name="connsiteX221" fmla="*/ 4479435 w 9153681"/>
              <a:gd name="connsiteY221" fmla="*/ 8330363 h 10177283"/>
              <a:gd name="connsiteX222" fmla="*/ 4487778 w 9153681"/>
              <a:gd name="connsiteY222" fmla="*/ 8344664 h 10177283"/>
              <a:gd name="connsiteX223" fmla="*/ 4487778 w 9153681"/>
              <a:gd name="connsiteY223" fmla="*/ 8451922 h 10177283"/>
              <a:gd name="connsiteX224" fmla="*/ 4456791 w 9153681"/>
              <a:gd name="connsiteY224" fmla="*/ 8681930 h 10177283"/>
              <a:gd name="connsiteX225" fmla="*/ 4434147 w 9153681"/>
              <a:gd name="connsiteY225" fmla="*/ 8865460 h 10177283"/>
              <a:gd name="connsiteX226" fmla="*/ 4425804 w 9153681"/>
              <a:gd name="connsiteY226" fmla="*/ 8988211 h 10177283"/>
              <a:gd name="connsiteX227" fmla="*/ 4425804 w 9153681"/>
              <a:gd name="connsiteY227" fmla="*/ 9010854 h 10177283"/>
              <a:gd name="connsiteX228" fmla="*/ 4410311 w 9153681"/>
              <a:gd name="connsiteY228" fmla="*/ 9163399 h 10177283"/>
              <a:gd name="connsiteX229" fmla="*/ 4403160 w 9153681"/>
              <a:gd name="connsiteY229" fmla="*/ 9454187 h 10177283"/>
              <a:gd name="connsiteX230" fmla="*/ 4403160 w 9153681"/>
              <a:gd name="connsiteY230" fmla="*/ 9622224 h 10177283"/>
              <a:gd name="connsiteX231" fmla="*/ 4403160 w 9153681"/>
              <a:gd name="connsiteY231" fmla="*/ 9646060 h 10177283"/>
              <a:gd name="connsiteX232" fmla="*/ 4403160 w 9153681"/>
              <a:gd name="connsiteY232" fmla="*/ 9783111 h 10177283"/>
              <a:gd name="connsiteX233" fmla="*/ 4387667 w 9153681"/>
              <a:gd name="connsiteY233" fmla="*/ 9859384 h 10177283"/>
              <a:gd name="connsiteX234" fmla="*/ 4365022 w 9153681"/>
              <a:gd name="connsiteY234" fmla="*/ 9821247 h 10177283"/>
              <a:gd name="connsiteX235" fmla="*/ 4326885 w 9153681"/>
              <a:gd name="connsiteY235" fmla="*/ 9767618 h 10177283"/>
              <a:gd name="connsiteX236" fmla="*/ 4303049 w 9153681"/>
              <a:gd name="connsiteY236" fmla="*/ 9760468 h 10177283"/>
              <a:gd name="connsiteX237" fmla="*/ 4295898 w 9153681"/>
              <a:gd name="connsiteY237" fmla="*/ 9775961 h 10177283"/>
              <a:gd name="connsiteX238" fmla="*/ 4311391 w 9153681"/>
              <a:gd name="connsiteY238" fmla="*/ 9805755 h 10177283"/>
              <a:gd name="connsiteX239" fmla="*/ 4341186 w 9153681"/>
              <a:gd name="connsiteY239" fmla="*/ 9852233 h 10177283"/>
              <a:gd name="connsiteX240" fmla="*/ 4311391 w 9153681"/>
              <a:gd name="connsiteY240" fmla="*/ 9836740 h 10177283"/>
              <a:gd name="connsiteX241" fmla="*/ 4249418 w 9153681"/>
              <a:gd name="connsiteY241" fmla="*/ 9843891 h 10177283"/>
              <a:gd name="connsiteX242" fmla="*/ 4211280 w 9153681"/>
              <a:gd name="connsiteY242" fmla="*/ 9843891 h 10177283"/>
              <a:gd name="connsiteX243" fmla="*/ 4165991 w 9153681"/>
              <a:gd name="connsiteY243" fmla="*/ 9798604 h 10177283"/>
              <a:gd name="connsiteX244" fmla="*/ 4150498 w 9153681"/>
              <a:gd name="connsiteY244" fmla="*/ 9791454 h 10177283"/>
              <a:gd name="connsiteX245" fmla="*/ 4143347 w 9153681"/>
              <a:gd name="connsiteY245" fmla="*/ 9805755 h 10177283"/>
              <a:gd name="connsiteX246" fmla="*/ 4150498 w 9153681"/>
              <a:gd name="connsiteY246" fmla="*/ 9836740 h 10177283"/>
              <a:gd name="connsiteX247" fmla="*/ 4181485 w 9153681"/>
              <a:gd name="connsiteY247" fmla="*/ 9874876 h 10177283"/>
              <a:gd name="connsiteX248" fmla="*/ 4165991 w 9153681"/>
              <a:gd name="connsiteY248" fmla="*/ 9874876 h 10177283"/>
              <a:gd name="connsiteX249" fmla="*/ 4135005 w 9153681"/>
              <a:gd name="connsiteY249" fmla="*/ 9867726 h 10177283"/>
              <a:gd name="connsiteX250" fmla="*/ 4127854 w 9153681"/>
              <a:gd name="connsiteY250" fmla="*/ 9905862 h 10177283"/>
              <a:gd name="connsiteX251" fmla="*/ 4150498 w 9153681"/>
              <a:gd name="connsiteY251" fmla="*/ 10035763 h 10177283"/>
              <a:gd name="connsiteX252" fmla="*/ 4127854 w 9153681"/>
              <a:gd name="connsiteY252" fmla="*/ 10020270 h 10177283"/>
              <a:gd name="connsiteX253" fmla="*/ 4089716 w 9153681"/>
              <a:gd name="connsiteY253" fmla="*/ 9982134 h 10177283"/>
              <a:gd name="connsiteX254" fmla="*/ 4065880 w 9153681"/>
              <a:gd name="connsiteY254" fmla="*/ 9966641 h 10177283"/>
              <a:gd name="connsiteX255" fmla="*/ 3966960 w 9153681"/>
              <a:gd name="connsiteY255" fmla="*/ 9867726 h 10177283"/>
              <a:gd name="connsiteX256" fmla="*/ 3944316 w 9153681"/>
              <a:gd name="connsiteY256" fmla="*/ 9859384 h 10177283"/>
              <a:gd name="connsiteX257" fmla="*/ 3951467 w 9153681"/>
              <a:gd name="connsiteY257" fmla="*/ 9935656 h 10177283"/>
              <a:gd name="connsiteX258" fmla="*/ 3974111 w 9153681"/>
              <a:gd name="connsiteY258" fmla="*/ 9997627 h 10177283"/>
              <a:gd name="connsiteX259" fmla="*/ 3951467 w 9153681"/>
              <a:gd name="connsiteY259" fmla="*/ 10027421 h 10177283"/>
              <a:gd name="connsiteX260" fmla="*/ 3944316 w 9153681"/>
              <a:gd name="connsiteY260" fmla="*/ 10051256 h 10177283"/>
              <a:gd name="connsiteX261" fmla="*/ 3935974 w 9153681"/>
              <a:gd name="connsiteY261" fmla="*/ 10073899 h 10177283"/>
              <a:gd name="connsiteX262" fmla="*/ 3913329 w 9153681"/>
              <a:gd name="connsiteY262" fmla="*/ 10065557 h 10177283"/>
              <a:gd name="connsiteX263" fmla="*/ 3906179 w 9153681"/>
              <a:gd name="connsiteY263" fmla="*/ 10058407 h 10177283"/>
              <a:gd name="connsiteX264" fmla="*/ 3821561 w 9153681"/>
              <a:gd name="connsiteY264" fmla="*/ 10020270 h 10177283"/>
              <a:gd name="connsiteX265" fmla="*/ 3783423 w 9153681"/>
              <a:gd name="connsiteY265" fmla="*/ 10051256 h 10177283"/>
              <a:gd name="connsiteX266" fmla="*/ 3760779 w 9153681"/>
              <a:gd name="connsiteY266" fmla="*/ 10051256 h 10177283"/>
              <a:gd name="connsiteX267" fmla="*/ 3722641 w 9153681"/>
              <a:gd name="connsiteY267" fmla="*/ 10073899 h 10177283"/>
              <a:gd name="connsiteX268" fmla="*/ 3698805 w 9153681"/>
              <a:gd name="connsiteY268" fmla="*/ 10096543 h 10177283"/>
              <a:gd name="connsiteX269" fmla="*/ 3607036 w 9153681"/>
              <a:gd name="connsiteY269" fmla="*/ 10143021 h 10177283"/>
              <a:gd name="connsiteX270" fmla="*/ 3561748 w 9153681"/>
              <a:gd name="connsiteY270" fmla="*/ 10089392 h 10177283"/>
              <a:gd name="connsiteX271" fmla="*/ 3515268 w 9153681"/>
              <a:gd name="connsiteY271" fmla="*/ 10096543 h 10177283"/>
              <a:gd name="connsiteX272" fmla="*/ 3492623 w 9153681"/>
              <a:gd name="connsiteY272" fmla="*/ 10165664 h 10177283"/>
              <a:gd name="connsiteX273" fmla="*/ 3469979 w 9153681"/>
              <a:gd name="connsiteY273" fmla="*/ 10165664 h 10177283"/>
              <a:gd name="connsiteX274" fmla="*/ 3416348 w 9153681"/>
              <a:gd name="connsiteY274" fmla="*/ 10096543 h 10177283"/>
              <a:gd name="connsiteX275" fmla="*/ 3355566 w 9153681"/>
              <a:gd name="connsiteY275" fmla="*/ 10020270 h 10177283"/>
              <a:gd name="connsiteX276" fmla="*/ 3309086 w 9153681"/>
              <a:gd name="connsiteY276" fmla="*/ 9997627 h 10177283"/>
              <a:gd name="connsiteX277" fmla="*/ 3286442 w 9153681"/>
              <a:gd name="connsiteY277" fmla="*/ 9989285 h 10177283"/>
              <a:gd name="connsiteX278" fmla="*/ 3094562 w 9153681"/>
              <a:gd name="connsiteY278" fmla="*/ 9829590 h 10177283"/>
              <a:gd name="connsiteX279" fmla="*/ 3040931 w 9153681"/>
              <a:gd name="connsiteY279" fmla="*/ 9783111 h 10177283"/>
              <a:gd name="connsiteX280" fmla="*/ 2872887 w 9153681"/>
              <a:gd name="connsiteY280" fmla="*/ 9653210 h 10177283"/>
              <a:gd name="connsiteX281" fmla="*/ 2796611 w 9153681"/>
              <a:gd name="connsiteY281" fmla="*/ 9545952 h 10177283"/>
              <a:gd name="connsiteX282" fmla="*/ 2742980 w 9153681"/>
              <a:gd name="connsiteY282" fmla="*/ 9500666 h 10177283"/>
              <a:gd name="connsiteX283" fmla="*/ 2635718 w 9153681"/>
              <a:gd name="connsiteY283" fmla="*/ 9431544 h 10177283"/>
              <a:gd name="connsiteX284" fmla="*/ 2590430 w 9153681"/>
              <a:gd name="connsiteY284" fmla="*/ 9408900 h 10177283"/>
              <a:gd name="connsiteX285" fmla="*/ 2552292 w 9153681"/>
              <a:gd name="connsiteY285" fmla="*/ 9385065 h 10177283"/>
              <a:gd name="connsiteX286" fmla="*/ 2490318 w 9153681"/>
              <a:gd name="connsiteY286" fmla="*/ 9225370 h 10177283"/>
              <a:gd name="connsiteX287" fmla="*/ 2490318 w 9153681"/>
              <a:gd name="connsiteY287" fmla="*/ 9125263 h 10177283"/>
              <a:gd name="connsiteX288" fmla="*/ 2505812 w 9153681"/>
              <a:gd name="connsiteY288" fmla="*/ 8926240 h 10177283"/>
              <a:gd name="connsiteX289" fmla="*/ 2521305 w 9153681"/>
              <a:gd name="connsiteY289" fmla="*/ 9026347 h 10177283"/>
              <a:gd name="connsiteX290" fmla="*/ 2543949 w 9153681"/>
              <a:gd name="connsiteY290" fmla="*/ 9171741 h 10177283"/>
              <a:gd name="connsiteX291" fmla="*/ 2597580 w 9153681"/>
              <a:gd name="connsiteY291" fmla="*/ 9225370 h 10177283"/>
              <a:gd name="connsiteX292" fmla="*/ 2613074 w 9153681"/>
              <a:gd name="connsiteY292" fmla="*/ 9225370 h 10177283"/>
              <a:gd name="connsiteX293" fmla="*/ 2613074 w 9153681"/>
              <a:gd name="connsiteY293" fmla="*/ 9209877 h 10177283"/>
              <a:gd name="connsiteX294" fmla="*/ 2574936 w 9153681"/>
              <a:gd name="connsiteY294" fmla="*/ 9140756 h 10177283"/>
              <a:gd name="connsiteX295" fmla="*/ 2559443 w 9153681"/>
              <a:gd name="connsiteY295" fmla="*/ 9094277 h 10177283"/>
              <a:gd name="connsiteX296" fmla="*/ 2559443 w 9153681"/>
              <a:gd name="connsiteY296" fmla="*/ 8972718 h 10177283"/>
              <a:gd name="connsiteX297" fmla="*/ 2552292 w 9153681"/>
              <a:gd name="connsiteY297" fmla="*/ 8888104 h 10177283"/>
              <a:gd name="connsiteX298" fmla="*/ 2559443 w 9153681"/>
              <a:gd name="connsiteY298" fmla="*/ 8818982 h 10177283"/>
              <a:gd name="connsiteX299" fmla="*/ 2566594 w 9153681"/>
              <a:gd name="connsiteY299" fmla="*/ 8789188 h 10177283"/>
              <a:gd name="connsiteX300" fmla="*/ 2597580 w 9153681"/>
              <a:gd name="connsiteY300" fmla="*/ 8375650 h 10177283"/>
              <a:gd name="connsiteX301" fmla="*/ 2628567 w 9153681"/>
              <a:gd name="connsiteY301" fmla="*/ 8039574 h 10177283"/>
              <a:gd name="connsiteX302" fmla="*/ 2590430 w 9153681"/>
              <a:gd name="connsiteY302" fmla="*/ 8077711 h 10177283"/>
              <a:gd name="connsiteX303" fmla="*/ 2628567 w 9153681"/>
              <a:gd name="connsiteY303" fmla="*/ 7856044 h 10177283"/>
              <a:gd name="connsiteX304" fmla="*/ 2651211 w 9153681"/>
              <a:gd name="connsiteY304" fmla="*/ 7657022 h 10177283"/>
              <a:gd name="connsiteX305" fmla="*/ 2696500 w 9153681"/>
              <a:gd name="connsiteY305" fmla="*/ 7281619 h 10177283"/>
              <a:gd name="connsiteX306" fmla="*/ 2773967 w 9153681"/>
              <a:gd name="connsiteY306" fmla="*/ 6793000 h 10177283"/>
              <a:gd name="connsiteX307" fmla="*/ 2895531 w 9153681"/>
              <a:gd name="connsiteY307" fmla="*/ 6027894 h 10177283"/>
              <a:gd name="connsiteX308" fmla="*/ 3011136 w 9153681"/>
              <a:gd name="connsiteY308" fmla="*/ 5331909 h 10177283"/>
              <a:gd name="connsiteX309" fmla="*/ 3071917 w 9153681"/>
              <a:gd name="connsiteY309" fmla="*/ 4880234 h 10177283"/>
              <a:gd name="connsiteX310" fmla="*/ 3156535 w 9153681"/>
              <a:gd name="connsiteY310" fmla="*/ 4345137 h 10177283"/>
              <a:gd name="connsiteX311" fmla="*/ 3239961 w 9153681"/>
              <a:gd name="connsiteY311" fmla="*/ 3832682 h 10177283"/>
              <a:gd name="connsiteX312" fmla="*/ 3355566 w 9153681"/>
              <a:gd name="connsiteY312" fmla="*/ 3212970 h 10177283"/>
              <a:gd name="connsiteX313" fmla="*/ 3508117 w 9153681"/>
              <a:gd name="connsiteY313" fmla="*/ 2371591 h 10177283"/>
              <a:gd name="connsiteX314" fmla="*/ 3530761 w 9153681"/>
              <a:gd name="connsiteY314" fmla="*/ 2248841 h 10177283"/>
              <a:gd name="connsiteX315" fmla="*/ 3492623 w 9153681"/>
              <a:gd name="connsiteY315" fmla="*/ 2217855 h 10177283"/>
              <a:gd name="connsiteX316" fmla="*/ 3423499 w 9153681"/>
              <a:gd name="connsiteY316" fmla="*/ 2226197 h 10177283"/>
              <a:gd name="connsiteX317" fmla="*/ 3194673 w 9153681"/>
              <a:gd name="connsiteY317" fmla="*/ 2217855 h 10177283"/>
              <a:gd name="connsiteX318" fmla="*/ 2911024 w 9153681"/>
              <a:gd name="connsiteY318" fmla="*/ 2248841 h 10177283"/>
              <a:gd name="connsiteX319" fmla="*/ 2803762 w 9153681"/>
              <a:gd name="connsiteY319" fmla="*/ 2255991 h 10177283"/>
              <a:gd name="connsiteX320" fmla="*/ 2658362 w 9153681"/>
              <a:gd name="connsiteY320" fmla="*/ 2264334 h 10177283"/>
              <a:gd name="connsiteX321" fmla="*/ 2414043 w 9153681"/>
              <a:gd name="connsiteY321" fmla="*/ 2294127 h 10177283"/>
              <a:gd name="connsiteX322" fmla="*/ 2230505 w 9153681"/>
              <a:gd name="connsiteY322" fmla="*/ 2325113 h 10177283"/>
              <a:gd name="connsiteX323" fmla="*/ 2154230 w 9153681"/>
              <a:gd name="connsiteY323" fmla="*/ 2347756 h 10177283"/>
              <a:gd name="connsiteX324" fmla="*/ 2116093 w 9153681"/>
              <a:gd name="connsiteY324" fmla="*/ 2356099 h 10177283"/>
              <a:gd name="connsiteX325" fmla="*/ 1901568 w 9153681"/>
              <a:gd name="connsiteY325" fmla="*/ 2378742 h 10177283"/>
              <a:gd name="connsiteX326" fmla="*/ 1687044 w 9153681"/>
              <a:gd name="connsiteY326" fmla="*/ 2401385 h 10177283"/>
              <a:gd name="connsiteX327" fmla="*/ 1633413 w 9153681"/>
              <a:gd name="connsiteY327" fmla="*/ 2409727 h 10177283"/>
              <a:gd name="connsiteX328" fmla="*/ 1610769 w 9153681"/>
              <a:gd name="connsiteY328" fmla="*/ 2416878 h 10177283"/>
              <a:gd name="connsiteX329" fmla="*/ 1588125 w 9153681"/>
              <a:gd name="connsiteY329" fmla="*/ 2463356 h 10177283"/>
              <a:gd name="connsiteX330" fmla="*/ 1319969 w 9153681"/>
              <a:gd name="connsiteY330" fmla="*/ 2539629 h 10177283"/>
              <a:gd name="connsiteX331" fmla="*/ 1120938 w 9153681"/>
              <a:gd name="connsiteY331" fmla="*/ 2546779 h 10177283"/>
              <a:gd name="connsiteX332" fmla="*/ 1037512 w 9153681"/>
              <a:gd name="connsiteY332" fmla="*/ 2555121 h 10177283"/>
              <a:gd name="connsiteX333" fmla="*/ 921907 w 9153681"/>
              <a:gd name="connsiteY333" fmla="*/ 2593258 h 10177283"/>
              <a:gd name="connsiteX334" fmla="*/ 731219 w 9153681"/>
              <a:gd name="connsiteY334" fmla="*/ 2631394 h 10177283"/>
              <a:gd name="connsiteX335" fmla="*/ 639450 w 9153681"/>
              <a:gd name="connsiteY335" fmla="*/ 2646886 h 10177283"/>
              <a:gd name="connsiteX336" fmla="*/ 417775 w 9153681"/>
              <a:gd name="connsiteY336" fmla="*/ 2584915 h 10177283"/>
              <a:gd name="connsiteX337" fmla="*/ 287869 w 9153681"/>
              <a:gd name="connsiteY337" fmla="*/ 2539629 h 10177283"/>
              <a:gd name="connsiteX338" fmla="*/ 225895 w 9153681"/>
              <a:gd name="connsiteY338" fmla="*/ 2516985 h 10177283"/>
              <a:gd name="connsiteX339" fmla="*/ 156771 w 9153681"/>
              <a:gd name="connsiteY339" fmla="*/ 2455014 h 10177283"/>
              <a:gd name="connsiteX340" fmla="*/ 149620 w 9153681"/>
              <a:gd name="connsiteY340" fmla="*/ 2439521 h 10177283"/>
              <a:gd name="connsiteX341" fmla="*/ 156771 w 9153681"/>
              <a:gd name="connsiteY341" fmla="*/ 2255991 h 10177283"/>
              <a:gd name="connsiteX342" fmla="*/ 118633 w 9153681"/>
              <a:gd name="connsiteY342" fmla="*/ 2049818 h 10177283"/>
              <a:gd name="connsiteX343" fmla="*/ 88838 w 9153681"/>
              <a:gd name="connsiteY343" fmla="*/ 1919917 h 10177283"/>
              <a:gd name="connsiteX344" fmla="*/ 88838 w 9153681"/>
              <a:gd name="connsiteY344" fmla="*/ 1812659 h 10177283"/>
              <a:gd name="connsiteX345" fmla="*/ 73344 w 9153681"/>
              <a:gd name="connsiteY345" fmla="*/ 1720894 h 10177283"/>
              <a:gd name="connsiteX346" fmla="*/ 73344 w 9153681"/>
              <a:gd name="connsiteY346" fmla="*/ 1705401 h 10177283"/>
              <a:gd name="connsiteX347" fmla="*/ 19714 w 9153681"/>
              <a:gd name="connsiteY347" fmla="*/ 1560007 h 10177283"/>
              <a:gd name="connsiteX348" fmla="*/ 4220 w 9153681"/>
              <a:gd name="connsiteY348" fmla="*/ 1407462 h 10177283"/>
              <a:gd name="connsiteX349" fmla="*/ 12563 w 9153681"/>
              <a:gd name="connsiteY349" fmla="*/ 1192946 h 10177283"/>
              <a:gd name="connsiteX350" fmla="*/ 26864 w 9153681"/>
              <a:gd name="connsiteY350" fmla="*/ 1063045 h 10177283"/>
              <a:gd name="connsiteX351" fmla="*/ 57851 w 9153681"/>
              <a:gd name="connsiteY351" fmla="*/ 955787 h 10177283"/>
              <a:gd name="connsiteX352" fmla="*/ 65002 w 9153681"/>
              <a:gd name="connsiteY352" fmla="*/ 772257 h 10177283"/>
              <a:gd name="connsiteX353" fmla="*/ 65002 w 9153681"/>
              <a:gd name="connsiteY353" fmla="*/ 749614 h 10177283"/>
              <a:gd name="connsiteX354" fmla="*/ 73344 w 9153681"/>
              <a:gd name="connsiteY354" fmla="*/ 588727 h 10177283"/>
              <a:gd name="connsiteX355" fmla="*/ 118633 w 9153681"/>
              <a:gd name="connsiteY355" fmla="*/ 344417 h 10177283"/>
              <a:gd name="connsiteX356" fmla="*/ 156771 w 9153681"/>
              <a:gd name="connsiteY356" fmla="*/ 214516 h 10177283"/>
              <a:gd name="connsiteX357" fmla="*/ 156771 w 9153681"/>
              <a:gd name="connsiteY357" fmla="*/ 145394 h 10177283"/>
              <a:gd name="connsiteX358" fmla="*/ 156771 w 9153681"/>
              <a:gd name="connsiteY358" fmla="*/ 15493 h 10177283"/>
              <a:gd name="connsiteX359" fmla="*/ 187757 w 9153681"/>
              <a:gd name="connsiteY359" fmla="*/ 38136 h 10177283"/>
              <a:gd name="connsiteX360" fmla="*/ 225895 w 9153681"/>
              <a:gd name="connsiteY360" fmla="*/ 0 h 101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153681" h="10177283">
                <a:moveTo>
                  <a:pt x="2521305" y="9209877"/>
                </a:moveTo>
                <a:cubicBezTo>
                  <a:pt x="2521305" y="9239671"/>
                  <a:pt x="2521305" y="9270657"/>
                  <a:pt x="2528456" y="9308793"/>
                </a:cubicBezTo>
                <a:cubicBezTo>
                  <a:pt x="2543949" y="9370764"/>
                  <a:pt x="2582087" y="9385065"/>
                  <a:pt x="2628567" y="9400558"/>
                </a:cubicBezTo>
                <a:cubicBezTo>
                  <a:pt x="2644061" y="9416051"/>
                  <a:pt x="2666705" y="9393408"/>
                  <a:pt x="2658362" y="9377915"/>
                </a:cubicBezTo>
                <a:cubicBezTo>
                  <a:pt x="2651211" y="9355271"/>
                  <a:pt x="2635718" y="9324286"/>
                  <a:pt x="2635718" y="9301643"/>
                </a:cubicBezTo>
                <a:cubicBezTo>
                  <a:pt x="2635718" y="9286150"/>
                  <a:pt x="2628567" y="9286150"/>
                  <a:pt x="2613074" y="9278999"/>
                </a:cubicBezTo>
                <a:cubicBezTo>
                  <a:pt x="2582087" y="9255164"/>
                  <a:pt x="2552292" y="9232521"/>
                  <a:pt x="2521305" y="9209877"/>
                </a:cubicBezTo>
                <a:close/>
                <a:moveTo>
                  <a:pt x="4372173" y="8872611"/>
                </a:moveTo>
                <a:cubicBezTo>
                  <a:pt x="4365022" y="8910747"/>
                  <a:pt x="4365022" y="8941733"/>
                  <a:pt x="4372173" y="8979869"/>
                </a:cubicBezTo>
                <a:cubicBezTo>
                  <a:pt x="4394817" y="8926240"/>
                  <a:pt x="4394817" y="8910747"/>
                  <a:pt x="4372173" y="8872611"/>
                </a:cubicBezTo>
                <a:close/>
                <a:moveTo>
                  <a:pt x="225895" y="0"/>
                </a:moveTo>
                <a:cubicBezTo>
                  <a:pt x="241389" y="15493"/>
                  <a:pt x="248539" y="38136"/>
                  <a:pt x="279526" y="30986"/>
                </a:cubicBezTo>
                <a:cubicBezTo>
                  <a:pt x="287869" y="22644"/>
                  <a:pt x="295020" y="45287"/>
                  <a:pt x="302171" y="45287"/>
                </a:cubicBezTo>
                <a:cubicBezTo>
                  <a:pt x="317664" y="60780"/>
                  <a:pt x="317664" y="83423"/>
                  <a:pt x="340308" y="98916"/>
                </a:cubicBezTo>
                <a:cubicBezTo>
                  <a:pt x="371295" y="137052"/>
                  <a:pt x="417775" y="129902"/>
                  <a:pt x="455913" y="129902"/>
                </a:cubicBezTo>
                <a:cubicBezTo>
                  <a:pt x="509544" y="129902"/>
                  <a:pt x="539339" y="152545"/>
                  <a:pt x="563175" y="190681"/>
                </a:cubicBezTo>
                <a:cubicBezTo>
                  <a:pt x="601313" y="259803"/>
                  <a:pt x="646601" y="306281"/>
                  <a:pt x="724068" y="328925"/>
                </a:cubicBezTo>
                <a:cubicBezTo>
                  <a:pt x="869468" y="374211"/>
                  <a:pt x="1006525" y="420689"/>
                  <a:pt x="1144774" y="458826"/>
                </a:cubicBezTo>
                <a:cubicBezTo>
                  <a:pt x="1297325" y="496962"/>
                  <a:pt x="1449876" y="519605"/>
                  <a:pt x="1610769" y="535098"/>
                </a:cubicBezTo>
                <a:cubicBezTo>
                  <a:pt x="1832444" y="550591"/>
                  <a:pt x="2054119" y="573234"/>
                  <a:pt x="2276986" y="581576"/>
                </a:cubicBezTo>
                <a:cubicBezTo>
                  <a:pt x="2429536" y="588727"/>
                  <a:pt x="2582087" y="595878"/>
                  <a:pt x="2727487" y="604220"/>
                </a:cubicBezTo>
                <a:cubicBezTo>
                  <a:pt x="2865736" y="611370"/>
                  <a:pt x="3002793" y="626863"/>
                  <a:pt x="3132699" y="635205"/>
                </a:cubicBezTo>
                <a:cubicBezTo>
                  <a:pt x="3255455" y="642356"/>
                  <a:pt x="3378210" y="635205"/>
                  <a:pt x="3500966" y="626863"/>
                </a:cubicBezTo>
                <a:cubicBezTo>
                  <a:pt x="3630872" y="626863"/>
                  <a:pt x="3760779" y="619712"/>
                  <a:pt x="3890685" y="619712"/>
                </a:cubicBezTo>
                <a:cubicBezTo>
                  <a:pt x="3897836" y="619712"/>
                  <a:pt x="3913329" y="619712"/>
                  <a:pt x="3928823" y="611370"/>
                </a:cubicBezTo>
                <a:cubicBezTo>
                  <a:pt x="3944316" y="611370"/>
                  <a:pt x="3951467" y="595878"/>
                  <a:pt x="3951467" y="588727"/>
                </a:cubicBezTo>
                <a:cubicBezTo>
                  <a:pt x="3928823" y="557741"/>
                  <a:pt x="3959810" y="557741"/>
                  <a:pt x="3974111" y="550591"/>
                </a:cubicBezTo>
                <a:lnTo>
                  <a:pt x="3974111" y="542249"/>
                </a:lnTo>
                <a:cubicBezTo>
                  <a:pt x="4074223" y="535098"/>
                  <a:pt x="4165991" y="504112"/>
                  <a:pt x="4264911" y="519605"/>
                </a:cubicBezTo>
                <a:cubicBezTo>
                  <a:pt x="4349529" y="527948"/>
                  <a:pt x="4434147" y="535098"/>
                  <a:pt x="4510422" y="542249"/>
                </a:cubicBezTo>
                <a:cubicBezTo>
                  <a:pt x="4525916" y="542249"/>
                  <a:pt x="4533066" y="542249"/>
                  <a:pt x="4540217" y="542249"/>
                </a:cubicBezTo>
                <a:cubicBezTo>
                  <a:pt x="4609342" y="573234"/>
                  <a:pt x="4693960" y="573234"/>
                  <a:pt x="4763084" y="588727"/>
                </a:cubicBezTo>
                <a:cubicBezTo>
                  <a:pt x="4816715" y="604220"/>
                  <a:pt x="4862004" y="595878"/>
                  <a:pt x="4915635" y="588727"/>
                </a:cubicBezTo>
                <a:cubicBezTo>
                  <a:pt x="5076528" y="573234"/>
                  <a:pt x="5244572" y="557741"/>
                  <a:pt x="5412616" y="550591"/>
                </a:cubicBezTo>
                <a:cubicBezTo>
                  <a:pt x="5535372" y="542249"/>
                  <a:pt x="5665278" y="535098"/>
                  <a:pt x="5788034" y="535098"/>
                </a:cubicBezTo>
                <a:cubicBezTo>
                  <a:pt x="5925091" y="527948"/>
                  <a:pt x="6054997" y="535098"/>
                  <a:pt x="6193246" y="535098"/>
                </a:cubicBezTo>
                <a:cubicBezTo>
                  <a:pt x="6292166" y="535098"/>
                  <a:pt x="6392277" y="527948"/>
                  <a:pt x="6491197" y="519605"/>
                </a:cubicBezTo>
                <a:cubicBezTo>
                  <a:pt x="6529334" y="512455"/>
                  <a:pt x="6560321" y="512455"/>
                  <a:pt x="6598459" y="512455"/>
                </a:cubicBezTo>
                <a:cubicBezTo>
                  <a:pt x="6789147" y="504112"/>
                  <a:pt x="6981027" y="496962"/>
                  <a:pt x="7172907" y="489811"/>
                </a:cubicBezTo>
                <a:cubicBezTo>
                  <a:pt x="7370746" y="481469"/>
                  <a:pt x="7578119" y="481469"/>
                  <a:pt x="7775959" y="481469"/>
                </a:cubicBezTo>
                <a:cubicBezTo>
                  <a:pt x="7815288" y="481469"/>
                  <a:pt x="7853425" y="481469"/>
                  <a:pt x="7891563" y="465976"/>
                </a:cubicBezTo>
                <a:cubicBezTo>
                  <a:pt x="7929701" y="458826"/>
                  <a:pt x="7967839" y="458826"/>
                  <a:pt x="8005976" y="465976"/>
                </a:cubicBezTo>
                <a:cubicBezTo>
                  <a:pt x="8044114" y="474319"/>
                  <a:pt x="8075101" y="474319"/>
                  <a:pt x="8113239" y="474319"/>
                </a:cubicBezTo>
                <a:cubicBezTo>
                  <a:pt x="8128732" y="474319"/>
                  <a:pt x="8144225" y="474319"/>
                  <a:pt x="8151376" y="465976"/>
                </a:cubicBezTo>
                <a:cubicBezTo>
                  <a:pt x="8182363" y="443333"/>
                  <a:pt x="8212158" y="450483"/>
                  <a:pt x="8235994" y="474319"/>
                </a:cubicBezTo>
                <a:cubicBezTo>
                  <a:pt x="8289625" y="504112"/>
                  <a:pt x="8350407" y="512455"/>
                  <a:pt x="8395695" y="550591"/>
                </a:cubicBezTo>
                <a:cubicBezTo>
                  <a:pt x="8411189" y="566084"/>
                  <a:pt x="8435025" y="566084"/>
                  <a:pt x="8449326" y="573234"/>
                </a:cubicBezTo>
                <a:cubicBezTo>
                  <a:pt x="8464820" y="573234"/>
                  <a:pt x="8488656" y="573234"/>
                  <a:pt x="8502957" y="581576"/>
                </a:cubicBezTo>
                <a:cubicBezTo>
                  <a:pt x="8511300" y="588727"/>
                  <a:pt x="8518451" y="581576"/>
                  <a:pt x="8526794" y="581576"/>
                </a:cubicBezTo>
                <a:cubicBezTo>
                  <a:pt x="8556589" y="581576"/>
                  <a:pt x="8580425" y="581576"/>
                  <a:pt x="8594726" y="588727"/>
                </a:cubicBezTo>
                <a:cubicBezTo>
                  <a:pt x="8610220" y="581576"/>
                  <a:pt x="8594726" y="566084"/>
                  <a:pt x="8603069" y="557741"/>
                </a:cubicBezTo>
                <a:cubicBezTo>
                  <a:pt x="8618562" y="557741"/>
                  <a:pt x="8625713" y="573234"/>
                  <a:pt x="8632864" y="581576"/>
                </a:cubicBezTo>
                <a:cubicBezTo>
                  <a:pt x="8710331" y="642356"/>
                  <a:pt x="8755619" y="726970"/>
                  <a:pt x="8802100" y="803243"/>
                </a:cubicBezTo>
                <a:cubicBezTo>
                  <a:pt x="8840237" y="864022"/>
                  <a:pt x="8870032" y="933144"/>
                  <a:pt x="8916513" y="986773"/>
                </a:cubicBezTo>
                <a:cubicBezTo>
                  <a:pt x="8932006" y="1002266"/>
                  <a:pt x="8939157" y="1017758"/>
                  <a:pt x="8939157" y="1032060"/>
                </a:cubicBezTo>
                <a:cubicBezTo>
                  <a:pt x="8954650" y="1063045"/>
                  <a:pt x="8970144" y="1101181"/>
                  <a:pt x="8992788" y="1123825"/>
                </a:cubicBezTo>
                <a:cubicBezTo>
                  <a:pt x="8999939" y="1139317"/>
                  <a:pt x="8999939" y="1147660"/>
                  <a:pt x="9008281" y="1163153"/>
                </a:cubicBezTo>
                <a:cubicBezTo>
                  <a:pt x="9023775" y="1231083"/>
                  <a:pt x="9061912" y="1300204"/>
                  <a:pt x="9100050" y="1360984"/>
                </a:cubicBezTo>
                <a:cubicBezTo>
                  <a:pt x="9131037" y="1422955"/>
                  <a:pt x="9145339" y="1483734"/>
                  <a:pt x="9153681" y="1544514"/>
                </a:cubicBezTo>
                <a:cubicBezTo>
                  <a:pt x="9153681" y="1568349"/>
                  <a:pt x="9145339" y="1598143"/>
                  <a:pt x="9131037" y="1621978"/>
                </a:cubicBezTo>
                <a:cubicBezTo>
                  <a:pt x="9122694" y="1644621"/>
                  <a:pt x="9115544" y="1660114"/>
                  <a:pt x="9122694" y="1674415"/>
                </a:cubicBezTo>
                <a:cubicBezTo>
                  <a:pt x="9122694" y="1689908"/>
                  <a:pt x="9115544" y="1705401"/>
                  <a:pt x="9100050" y="1698250"/>
                </a:cubicBezTo>
                <a:cubicBezTo>
                  <a:pt x="9077406" y="1689908"/>
                  <a:pt x="9069063" y="1705401"/>
                  <a:pt x="9077406" y="1720894"/>
                </a:cubicBezTo>
                <a:cubicBezTo>
                  <a:pt x="9084557" y="1743537"/>
                  <a:pt x="9069063" y="1759030"/>
                  <a:pt x="9061912" y="1781673"/>
                </a:cubicBezTo>
                <a:cubicBezTo>
                  <a:pt x="9046419" y="1812659"/>
                  <a:pt x="9039268" y="1812659"/>
                  <a:pt x="9008281" y="1790015"/>
                </a:cubicBezTo>
                <a:cubicBezTo>
                  <a:pt x="8992788" y="1774522"/>
                  <a:pt x="8970144" y="1766180"/>
                  <a:pt x="8961801" y="1743537"/>
                </a:cubicBezTo>
                <a:cubicBezTo>
                  <a:pt x="8947500" y="1728044"/>
                  <a:pt x="8932006" y="1728044"/>
                  <a:pt x="8923663" y="1751879"/>
                </a:cubicBezTo>
                <a:cubicBezTo>
                  <a:pt x="8916513" y="1766180"/>
                  <a:pt x="8932006" y="1790015"/>
                  <a:pt x="8901019" y="1797166"/>
                </a:cubicBezTo>
                <a:cubicBezTo>
                  <a:pt x="8893868" y="1805508"/>
                  <a:pt x="8901019" y="1819809"/>
                  <a:pt x="8908170" y="1828151"/>
                </a:cubicBezTo>
                <a:cubicBezTo>
                  <a:pt x="8916513" y="1843644"/>
                  <a:pt x="8916513" y="1866288"/>
                  <a:pt x="8908170" y="1888931"/>
                </a:cubicBezTo>
                <a:cubicBezTo>
                  <a:pt x="8901019" y="1904424"/>
                  <a:pt x="8893868" y="1911574"/>
                  <a:pt x="8870032" y="1911574"/>
                </a:cubicBezTo>
                <a:cubicBezTo>
                  <a:pt x="8855731" y="1904424"/>
                  <a:pt x="8840237" y="1904424"/>
                  <a:pt x="8831895" y="1881780"/>
                </a:cubicBezTo>
                <a:cubicBezTo>
                  <a:pt x="8831895" y="1866288"/>
                  <a:pt x="8831895" y="1843644"/>
                  <a:pt x="8831895" y="1828151"/>
                </a:cubicBezTo>
                <a:cubicBezTo>
                  <a:pt x="8831895" y="1812659"/>
                  <a:pt x="8840237" y="1812659"/>
                  <a:pt x="8847388" y="1805508"/>
                </a:cubicBezTo>
                <a:cubicBezTo>
                  <a:pt x="8885526" y="1790015"/>
                  <a:pt x="8885526" y="1781673"/>
                  <a:pt x="8862882" y="1751879"/>
                </a:cubicBezTo>
                <a:cubicBezTo>
                  <a:pt x="8847388" y="1736386"/>
                  <a:pt x="8840237" y="1720894"/>
                  <a:pt x="8831895" y="1698250"/>
                </a:cubicBezTo>
                <a:cubicBezTo>
                  <a:pt x="8824744" y="1698250"/>
                  <a:pt x="8824744" y="1689908"/>
                  <a:pt x="8816401" y="1698250"/>
                </a:cubicBezTo>
                <a:cubicBezTo>
                  <a:pt x="8809251" y="1698250"/>
                  <a:pt x="8809251" y="1705401"/>
                  <a:pt x="8809251" y="1705401"/>
                </a:cubicBezTo>
                <a:cubicBezTo>
                  <a:pt x="8809251" y="1720894"/>
                  <a:pt x="8816401" y="1728044"/>
                  <a:pt x="8824744" y="1736386"/>
                </a:cubicBezTo>
                <a:cubicBezTo>
                  <a:pt x="8840237" y="1759030"/>
                  <a:pt x="8824744" y="1774522"/>
                  <a:pt x="8809251" y="1790015"/>
                </a:cubicBezTo>
                <a:cubicBezTo>
                  <a:pt x="8802100" y="1790015"/>
                  <a:pt x="8802100" y="1797166"/>
                  <a:pt x="8793757" y="1790015"/>
                </a:cubicBezTo>
                <a:cubicBezTo>
                  <a:pt x="8763962" y="1759030"/>
                  <a:pt x="8763962" y="1781673"/>
                  <a:pt x="8755619" y="1805508"/>
                </a:cubicBezTo>
                <a:cubicBezTo>
                  <a:pt x="8748469" y="1828151"/>
                  <a:pt x="8740126" y="1857945"/>
                  <a:pt x="8732975" y="1881780"/>
                </a:cubicBezTo>
                <a:cubicBezTo>
                  <a:pt x="8717482" y="1919917"/>
                  <a:pt x="8701988" y="1942560"/>
                  <a:pt x="8663851" y="1949710"/>
                </a:cubicBezTo>
                <a:cubicBezTo>
                  <a:pt x="8663851" y="1911574"/>
                  <a:pt x="8648357" y="1888931"/>
                  <a:pt x="8618562" y="1866288"/>
                </a:cubicBezTo>
                <a:lnTo>
                  <a:pt x="8610220" y="1857945"/>
                </a:lnTo>
                <a:cubicBezTo>
                  <a:pt x="8594726" y="1843644"/>
                  <a:pt x="8594726" y="1805508"/>
                  <a:pt x="8556589" y="1812659"/>
                </a:cubicBezTo>
                <a:cubicBezTo>
                  <a:pt x="8533944" y="1812659"/>
                  <a:pt x="8511300" y="1790015"/>
                  <a:pt x="8488656" y="1797166"/>
                </a:cubicBezTo>
                <a:cubicBezTo>
                  <a:pt x="8457669" y="1805508"/>
                  <a:pt x="8457669" y="1774522"/>
                  <a:pt x="8449326" y="1766180"/>
                </a:cubicBezTo>
                <a:cubicBezTo>
                  <a:pt x="8457669" y="1751879"/>
                  <a:pt x="8464820" y="1751879"/>
                  <a:pt x="8464820" y="1751879"/>
                </a:cubicBezTo>
                <a:cubicBezTo>
                  <a:pt x="8511300" y="1781673"/>
                  <a:pt x="8549438" y="1759030"/>
                  <a:pt x="8594726" y="1766180"/>
                </a:cubicBezTo>
                <a:cubicBezTo>
                  <a:pt x="8594726" y="1751879"/>
                  <a:pt x="8564931" y="1759030"/>
                  <a:pt x="8572082" y="1736386"/>
                </a:cubicBezTo>
                <a:lnTo>
                  <a:pt x="8564931" y="1728044"/>
                </a:lnTo>
                <a:cubicBezTo>
                  <a:pt x="8518451" y="1728044"/>
                  <a:pt x="8502957" y="1689908"/>
                  <a:pt x="8473162" y="1667265"/>
                </a:cubicBezTo>
                <a:cubicBezTo>
                  <a:pt x="8464820" y="1667265"/>
                  <a:pt x="8457669" y="1660114"/>
                  <a:pt x="8449326" y="1667265"/>
                </a:cubicBezTo>
                <a:cubicBezTo>
                  <a:pt x="8411189" y="1682757"/>
                  <a:pt x="8381393" y="1674415"/>
                  <a:pt x="8350407" y="1636279"/>
                </a:cubicBezTo>
                <a:cubicBezTo>
                  <a:pt x="8350407" y="1629128"/>
                  <a:pt x="8343256" y="1629128"/>
                  <a:pt x="8334913" y="1629128"/>
                </a:cubicBezTo>
                <a:cubicBezTo>
                  <a:pt x="8334913" y="1629128"/>
                  <a:pt x="8334913" y="1629128"/>
                  <a:pt x="8327763" y="1629128"/>
                </a:cubicBezTo>
                <a:cubicBezTo>
                  <a:pt x="8296776" y="1660114"/>
                  <a:pt x="8327763" y="1689908"/>
                  <a:pt x="8327763" y="1728044"/>
                </a:cubicBezTo>
                <a:cubicBezTo>
                  <a:pt x="8289625" y="1705401"/>
                  <a:pt x="8289625" y="1651772"/>
                  <a:pt x="8243145" y="1636279"/>
                </a:cubicBezTo>
                <a:cubicBezTo>
                  <a:pt x="8243145" y="1667265"/>
                  <a:pt x="8227651" y="1698250"/>
                  <a:pt x="8235994" y="1720894"/>
                </a:cubicBezTo>
                <a:cubicBezTo>
                  <a:pt x="8220501" y="1728044"/>
                  <a:pt x="8212158" y="1713743"/>
                  <a:pt x="8212158" y="1705401"/>
                </a:cubicBezTo>
                <a:cubicBezTo>
                  <a:pt x="8189513" y="1682757"/>
                  <a:pt x="8166869" y="1651772"/>
                  <a:pt x="8144225" y="1621978"/>
                </a:cubicBezTo>
                <a:cubicBezTo>
                  <a:pt x="8135883" y="1606485"/>
                  <a:pt x="8135883" y="1598143"/>
                  <a:pt x="8120389" y="1606485"/>
                </a:cubicBezTo>
                <a:cubicBezTo>
                  <a:pt x="8104895" y="1613636"/>
                  <a:pt x="8097745" y="1621978"/>
                  <a:pt x="8097745" y="1636279"/>
                </a:cubicBezTo>
                <a:cubicBezTo>
                  <a:pt x="8104895" y="1651772"/>
                  <a:pt x="8104895" y="1667265"/>
                  <a:pt x="8120389" y="1682757"/>
                </a:cubicBezTo>
                <a:cubicBezTo>
                  <a:pt x="8144225" y="1720894"/>
                  <a:pt x="8166869" y="1759030"/>
                  <a:pt x="8197857" y="1797166"/>
                </a:cubicBezTo>
                <a:cubicBezTo>
                  <a:pt x="8205007" y="1805508"/>
                  <a:pt x="8212158" y="1812659"/>
                  <a:pt x="8197857" y="1819809"/>
                </a:cubicBezTo>
                <a:cubicBezTo>
                  <a:pt x="8182363" y="1828151"/>
                  <a:pt x="8174020" y="1819809"/>
                  <a:pt x="8166869" y="1805508"/>
                </a:cubicBezTo>
                <a:cubicBezTo>
                  <a:pt x="8144225" y="1759030"/>
                  <a:pt x="8104895" y="1713743"/>
                  <a:pt x="8066758" y="1674415"/>
                </a:cubicBezTo>
                <a:cubicBezTo>
                  <a:pt x="8052457" y="1660114"/>
                  <a:pt x="8044114" y="1644621"/>
                  <a:pt x="8028621" y="1636279"/>
                </a:cubicBezTo>
                <a:cubicBezTo>
                  <a:pt x="8005976" y="1621978"/>
                  <a:pt x="7983332" y="1629128"/>
                  <a:pt x="7974989" y="1651772"/>
                </a:cubicBezTo>
                <a:cubicBezTo>
                  <a:pt x="7967839" y="1660114"/>
                  <a:pt x="7974989" y="1667265"/>
                  <a:pt x="7983332" y="1674415"/>
                </a:cubicBezTo>
                <a:cubicBezTo>
                  <a:pt x="8005976" y="1698250"/>
                  <a:pt x="8028621" y="1728044"/>
                  <a:pt x="8059607" y="1751879"/>
                </a:cubicBezTo>
                <a:cubicBezTo>
                  <a:pt x="8075101" y="1759030"/>
                  <a:pt x="8075101" y="1774522"/>
                  <a:pt x="8066758" y="1797166"/>
                </a:cubicBezTo>
                <a:cubicBezTo>
                  <a:pt x="8066758" y="1812659"/>
                  <a:pt x="8059607" y="1812659"/>
                  <a:pt x="8044114" y="1805508"/>
                </a:cubicBezTo>
                <a:cubicBezTo>
                  <a:pt x="8028621" y="1805508"/>
                  <a:pt x="8013127" y="1790015"/>
                  <a:pt x="7998825" y="1774522"/>
                </a:cubicBezTo>
                <a:cubicBezTo>
                  <a:pt x="7983332" y="1805508"/>
                  <a:pt x="8021469" y="1805508"/>
                  <a:pt x="8013127" y="1828151"/>
                </a:cubicBezTo>
                <a:cubicBezTo>
                  <a:pt x="7990483" y="1828151"/>
                  <a:pt x="7974989" y="1819809"/>
                  <a:pt x="7967839" y="1797166"/>
                </a:cubicBezTo>
                <a:cubicBezTo>
                  <a:pt x="7967839" y="1781673"/>
                  <a:pt x="7959496" y="1759030"/>
                  <a:pt x="7936851" y="1751879"/>
                </a:cubicBezTo>
                <a:cubicBezTo>
                  <a:pt x="7929701" y="1759030"/>
                  <a:pt x="7929701" y="1766180"/>
                  <a:pt x="7936851" y="1766180"/>
                </a:cubicBezTo>
                <a:cubicBezTo>
                  <a:pt x="7945195" y="1781673"/>
                  <a:pt x="7945195" y="1805508"/>
                  <a:pt x="7936851" y="1812659"/>
                </a:cubicBezTo>
                <a:cubicBezTo>
                  <a:pt x="7921359" y="1819809"/>
                  <a:pt x="7898714" y="1828151"/>
                  <a:pt x="7883221" y="1819809"/>
                </a:cubicBezTo>
                <a:cubicBezTo>
                  <a:pt x="7867727" y="1812659"/>
                  <a:pt x="7837932" y="1812659"/>
                  <a:pt x="7837932" y="1774522"/>
                </a:cubicBezTo>
                <a:cubicBezTo>
                  <a:pt x="7845083" y="1759030"/>
                  <a:pt x="7806945" y="1751879"/>
                  <a:pt x="7815288" y="1728044"/>
                </a:cubicBezTo>
                <a:cubicBezTo>
                  <a:pt x="7815288" y="1720894"/>
                  <a:pt x="7806945" y="1720894"/>
                  <a:pt x="7799795" y="1720894"/>
                </a:cubicBezTo>
                <a:cubicBezTo>
                  <a:pt x="7761657" y="1736386"/>
                  <a:pt x="7761657" y="1698250"/>
                  <a:pt x="7753314" y="1674415"/>
                </a:cubicBezTo>
                <a:cubicBezTo>
                  <a:pt x="7723519" y="1689908"/>
                  <a:pt x="7699683" y="1705401"/>
                  <a:pt x="7684189" y="1720894"/>
                </a:cubicBezTo>
                <a:cubicBezTo>
                  <a:pt x="7661545" y="1759030"/>
                  <a:pt x="7631751" y="1743537"/>
                  <a:pt x="7600763" y="1743537"/>
                </a:cubicBezTo>
                <a:cubicBezTo>
                  <a:pt x="7578119" y="1743537"/>
                  <a:pt x="7592421" y="1736386"/>
                  <a:pt x="7592421" y="1728044"/>
                </a:cubicBezTo>
                <a:cubicBezTo>
                  <a:pt x="7585270" y="1713743"/>
                  <a:pt x="7578119" y="1689908"/>
                  <a:pt x="7562626" y="1713743"/>
                </a:cubicBezTo>
                <a:cubicBezTo>
                  <a:pt x="7554283" y="1720894"/>
                  <a:pt x="7547133" y="1720894"/>
                  <a:pt x="7547133" y="1720894"/>
                </a:cubicBezTo>
                <a:cubicBezTo>
                  <a:pt x="7486351" y="1705401"/>
                  <a:pt x="7432719" y="1728044"/>
                  <a:pt x="7379089" y="1743537"/>
                </a:cubicBezTo>
                <a:cubicBezTo>
                  <a:pt x="7302813" y="1766180"/>
                  <a:pt x="7225346" y="1781673"/>
                  <a:pt x="7149071" y="1797166"/>
                </a:cubicBezTo>
                <a:cubicBezTo>
                  <a:pt x="7103783" y="1805508"/>
                  <a:pt x="7057302" y="1819809"/>
                  <a:pt x="7012013" y="1850795"/>
                </a:cubicBezTo>
                <a:cubicBezTo>
                  <a:pt x="6988177" y="1866288"/>
                  <a:pt x="6958383" y="1873438"/>
                  <a:pt x="6934547" y="1866288"/>
                </a:cubicBezTo>
                <a:cubicBezTo>
                  <a:pt x="6911903" y="1857945"/>
                  <a:pt x="6896409" y="1873438"/>
                  <a:pt x="6880915" y="1881780"/>
                </a:cubicBezTo>
                <a:cubicBezTo>
                  <a:pt x="6828476" y="1897273"/>
                  <a:pt x="6774845" y="1911574"/>
                  <a:pt x="6712871" y="1911574"/>
                </a:cubicBezTo>
                <a:cubicBezTo>
                  <a:pt x="6705721" y="1911574"/>
                  <a:pt x="6697378" y="1919917"/>
                  <a:pt x="6697378" y="1935409"/>
                </a:cubicBezTo>
                <a:cubicBezTo>
                  <a:pt x="6735515" y="1949710"/>
                  <a:pt x="6774845" y="1965203"/>
                  <a:pt x="6828476" y="1935409"/>
                </a:cubicBezTo>
                <a:cubicBezTo>
                  <a:pt x="6812983" y="1965203"/>
                  <a:pt x="6804640" y="1965203"/>
                  <a:pt x="6789147" y="1973545"/>
                </a:cubicBezTo>
                <a:cubicBezTo>
                  <a:pt x="6697378" y="1980696"/>
                  <a:pt x="6605609" y="1996189"/>
                  <a:pt x="6522183" y="2011681"/>
                </a:cubicBezTo>
                <a:cubicBezTo>
                  <a:pt x="6506689" y="2011681"/>
                  <a:pt x="6499539" y="2011681"/>
                  <a:pt x="6491197" y="2011681"/>
                </a:cubicBezTo>
                <a:cubicBezTo>
                  <a:pt x="6422072" y="2034325"/>
                  <a:pt x="6354139" y="2056968"/>
                  <a:pt x="6276672" y="2072461"/>
                </a:cubicBezTo>
                <a:cubicBezTo>
                  <a:pt x="6269521" y="2072461"/>
                  <a:pt x="6254028" y="2080803"/>
                  <a:pt x="6262371" y="2087954"/>
                </a:cubicBezTo>
                <a:cubicBezTo>
                  <a:pt x="6262371" y="2103447"/>
                  <a:pt x="6276672" y="2103447"/>
                  <a:pt x="6285015" y="2095104"/>
                </a:cubicBezTo>
                <a:cubicBezTo>
                  <a:pt x="6316002" y="2095104"/>
                  <a:pt x="6345797" y="2103447"/>
                  <a:pt x="6376784" y="2087954"/>
                </a:cubicBezTo>
                <a:cubicBezTo>
                  <a:pt x="6376784" y="2103447"/>
                  <a:pt x="6368441" y="2110597"/>
                  <a:pt x="6361290" y="2110597"/>
                </a:cubicBezTo>
                <a:cubicBezTo>
                  <a:pt x="6224233" y="2141583"/>
                  <a:pt x="6085984" y="2164226"/>
                  <a:pt x="5940584" y="2188061"/>
                </a:cubicBezTo>
                <a:cubicBezTo>
                  <a:pt x="5925091" y="2188061"/>
                  <a:pt x="5895296" y="2179719"/>
                  <a:pt x="5902447" y="2217855"/>
                </a:cubicBezTo>
                <a:cubicBezTo>
                  <a:pt x="5902447" y="2226197"/>
                  <a:pt x="5886953" y="2226197"/>
                  <a:pt x="5879802" y="2226197"/>
                </a:cubicBezTo>
                <a:cubicBezTo>
                  <a:pt x="5871460" y="2226197"/>
                  <a:pt x="5855966" y="2233348"/>
                  <a:pt x="5841665" y="2233348"/>
                </a:cubicBezTo>
                <a:cubicBezTo>
                  <a:pt x="5826171" y="2233348"/>
                  <a:pt x="5810678" y="2248841"/>
                  <a:pt x="5810678" y="2264334"/>
                </a:cubicBezTo>
                <a:cubicBezTo>
                  <a:pt x="5817829" y="2294127"/>
                  <a:pt x="5795184" y="2325113"/>
                  <a:pt x="5772540" y="2347756"/>
                </a:cubicBezTo>
                <a:cubicBezTo>
                  <a:pt x="5764198" y="2356099"/>
                  <a:pt x="5772540" y="2378742"/>
                  <a:pt x="5764198" y="2394235"/>
                </a:cubicBezTo>
                <a:cubicBezTo>
                  <a:pt x="5726060" y="2501492"/>
                  <a:pt x="5687922" y="2608750"/>
                  <a:pt x="5658127" y="2714816"/>
                </a:cubicBezTo>
                <a:cubicBezTo>
                  <a:pt x="5642634" y="2768445"/>
                  <a:pt x="5627140" y="2822074"/>
                  <a:pt x="5618798" y="2875703"/>
                </a:cubicBezTo>
                <a:cubicBezTo>
                  <a:pt x="5618798" y="2898347"/>
                  <a:pt x="5611647" y="2929332"/>
                  <a:pt x="5589003" y="2944825"/>
                </a:cubicBezTo>
                <a:cubicBezTo>
                  <a:pt x="5550865" y="2990112"/>
                  <a:pt x="5542522" y="3043741"/>
                  <a:pt x="5527029" y="3097370"/>
                </a:cubicBezTo>
                <a:cubicBezTo>
                  <a:pt x="5512727" y="3166491"/>
                  <a:pt x="5488891" y="3227271"/>
                  <a:pt x="5459096" y="3289242"/>
                </a:cubicBezTo>
                <a:cubicBezTo>
                  <a:pt x="5450754" y="3319036"/>
                  <a:pt x="5443603" y="3350022"/>
                  <a:pt x="5435260" y="3381007"/>
                </a:cubicBezTo>
                <a:cubicBezTo>
                  <a:pt x="5435260" y="3396500"/>
                  <a:pt x="5428109" y="3410801"/>
                  <a:pt x="5405465" y="3426294"/>
                </a:cubicBezTo>
                <a:cubicBezTo>
                  <a:pt x="5351834" y="3450129"/>
                  <a:pt x="5336341" y="3510908"/>
                  <a:pt x="5327998" y="3564537"/>
                </a:cubicBezTo>
                <a:cubicBezTo>
                  <a:pt x="5327998" y="3580030"/>
                  <a:pt x="5320847" y="3595523"/>
                  <a:pt x="5313696" y="3602673"/>
                </a:cubicBezTo>
                <a:cubicBezTo>
                  <a:pt x="5305354" y="3618166"/>
                  <a:pt x="5298203" y="3633659"/>
                  <a:pt x="5298203" y="3647960"/>
                </a:cubicBezTo>
                <a:cubicBezTo>
                  <a:pt x="5267216" y="3763560"/>
                  <a:pt x="5221928" y="3877969"/>
                  <a:pt x="5206434" y="4000719"/>
                </a:cubicBezTo>
                <a:cubicBezTo>
                  <a:pt x="5190941" y="4084142"/>
                  <a:pt x="5168297" y="4168757"/>
                  <a:pt x="5144461" y="4253371"/>
                </a:cubicBezTo>
                <a:cubicBezTo>
                  <a:pt x="5130159" y="4298658"/>
                  <a:pt x="5114666" y="4352287"/>
                  <a:pt x="5092021" y="4397574"/>
                </a:cubicBezTo>
                <a:cubicBezTo>
                  <a:pt x="5076528" y="4428559"/>
                  <a:pt x="5076528" y="4459545"/>
                  <a:pt x="5068185" y="4489339"/>
                </a:cubicBezTo>
                <a:cubicBezTo>
                  <a:pt x="5068185" y="4513174"/>
                  <a:pt x="5083679" y="4504832"/>
                  <a:pt x="5092021" y="4497681"/>
                </a:cubicBezTo>
                <a:cubicBezTo>
                  <a:pt x="5092021" y="4535817"/>
                  <a:pt x="5076528" y="4566803"/>
                  <a:pt x="5076528" y="4604939"/>
                </a:cubicBezTo>
                <a:cubicBezTo>
                  <a:pt x="5068185" y="4672869"/>
                  <a:pt x="5038390" y="4741991"/>
                  <a:pt x="5022897" y="4811112"/>
                </a:cubicBezTo>
                <a:cubicBezTo>
                  <a:pt x="5014554" y="4864741"/>
                  <a:pt x="5007403" y="4925521"/>
                  <a:pt x="4984759" y="4971999"/>
                </a:cubicBezTo>
                <a:cubicBezTo>
                  <a:pt x="4976417" y="4994643"/>
                  <a:pt x="4960923" y="5017286"/>
                  <a:pt x="4984759" y="5041121"/>
                </a:cubicBezTo>
                <a:cubicBezTo>
                  <a:pt x="4984759" y="5041121"/>
                  <a:pt x="4984759" y="5048272"/>
                  <a:pt x="4976417" y="5048272"/>
                </a:cubicBezTo>
                <a:cubicBezTo>
                  <a:pt x="4922786" y="5094750"/>
                  <a:pt x="4922786" y="5171022"/>
                  <a:pt x="4915635" y="5231802"/>
                </a:cubicBezTo>
                <a:cubicBezTo>
                  <a:pt x="4900141" y="5285431"/>
                  <a:pt x="4900141" y="5331909"/>
                  <a:pt x="4884648" y="5385538"/>
                </a:cubicBezTo>
                <a:cubicBezTo>
                  <a:pt x="4862004" y="5499946"/>
                  <a:pt x="4831017" y="5607204"/>
                  <a:pt x="4823866" y="5721613"/>
                </a:cubicBezTo>
                <a:cubicBezTo>
                  <a:pt x="4808373" y="5813378"/>
                  <a:pt x="4792879" y="5896801"/>
                  <a:pt x="4792879" y="5988566"/>
                </a:cubicBezTo>
                <a:cubicBezTo>
                  <a:pt x="4785728" y="6027894"/>
                  <a:pt x="4777386" y="6057688"/>
                  <a:pt x="4770235" y="6095824"/>
                </a:cubicBezTo>
                <a:cubicBezTo>
                  <a:pt x="4754741" y="6133960"/>
                  <a:pt x="4747591" y="6172096"/>
                  <a:pt x="4747591" y="6211424"/>
                </a:cubicBezTo>
                <a:cubicBezTo>
                  <a:pt x="4747591" y="6249560"/>
                  <a:pt x="4739248" y="6287696"/>
                  <a:pt x="4716604" y="6310339"/>
                </a:cubicBezTo>
                <a:cubicBezTo>
                  <a:pt x="4701110" y="6325832"/>
                  <a:pt x="4693960" y="6348476"/>
                  <a:pt x="4716604" y="6363968"/>
                </a:cubicBezTo>
                <a:cubicBezTo>
                  <a:pt x="4724946" y="6371119"/>
                  <a:pt x="4724946" y="6379461"/>
                  <a:pt x="4716604" y="6386612"/>
                </a:cubicBezTo>
                <a:cubicBezTo>
                  <a:pt x="4701110" y="6433090"/>
                  <a:pt x="4693960" y="6478377"/>
                  <a:pt x="4693960" y="6532006"/>
                </a:cubicBezTo>
                <a:cubicBezTo>
                  <a:pt x="4701110" y="6593977"/>
                  <a:pt x="4685617" y="6661906"/>
                  <a:pt x="4678466" y="6723878"/>
                </a:cubicBezTo>
                <a:cubicBezTo>
                  <a:pt x="4662973" y="6793000"/>
                  <a:pt x="4647479" y="6853779"/>
                  <a:pt x="4609342" y="6914558"/>
                </a:cubicBezTo>
                <a:cubicBezTo>
                  <a:pt x="4602191" y="6937202"/>
                  <a:pt x="4586697" y="6952695"/>
                  <a:pt x="4579547" y="6976530"/>
                </a:cubicBezTo>
                <a:cubicBezTo>
                  <a:pt x="4564053" y="7021816"/>
                  <a:pt x="4555711" y="7059952"/>
                  <a:pt x="4548560" y="7098089"/>
                </a:cubicBezTo>
                <a:cubicBezTo>
                  <a:pt x="4540217" y="7151718"/>
                  <a:pt x="4533066" y="7198196"/>
                  <a:pt x="4510422" y="7243483"/>
                </a:cubicBezTo>
                <a:cubicBezTo>
                  <a:pt x="4494929" y="7266126"/>
                  <a:pt x="4479435" y="7304262"/>
                  <a:pt x="4487778" y="7328098"/>
                </a:cubicBezTo>
                <a:cubicBezTo>
                  <a:pt x="4502080" y="7366234"/>
                  <a:pt x="4487778" y="7404370"/>
                  <a:pt x="4487778" y="7435356"/>
                </a:cubicBezTo>
                <a:cubicBezTo>
                  <a:pt x="4487778" y="7480642"/>
                  <a:pt x="4472285" y="7518778"/>
                  <a:pt x="4463942" y="7556914"/>
                </a:cubicBezTo>
                <a:cubicBezTo>
                  <a:pt x="4463942" y="7587900"/>
                  <a:pt x="4448448" y="7618886"/>
                  <a:pt x="4441298" y="7648680"/>
                </a:cubicBezTo>
                <a:cubicBezTo>
                  <a:pt x="4425804" y="7710650"/>
                  <a:pt x="4410311" y="7764280"/>
                  <a:pt x="4410311" y="7825059"/>
                </a:cubicBezTo>
                <a:cubicBezTo>
                  <a:pt x="4410311" y="7847702"/>
                  <a:pt x="4403160" y="7871538"/>
                  <a:pt x="4394817" y="7901331"/>
                </a:cubicBezTo>
                <a:cubicBezTo>
                  <a:pt x="4425804" y="7878688"/>
                  <a:pt x="4418653" y="7847702"/>
                  <a:pt x="4441298" y="7825059"/>
                </a:cubicBezTo>
                <a:cubicBezTo>
                  <a:pt x="4456791" y="7871538"/>
                  <a:pt x="4441298" y="7909674"/>
                  <a:pt x="4425804" y="7947810"/>
                </a:cubicBezTo>
                <a:cubicBezTo>
                  <a:pt x="4418653" y="7985946"/>
                  <a:pt x="4410311" y="8031232"/>
                  <a:pt x="4418653" y="8077711"/>
                </a:cubicBezTo>
                <a:cubicBezTo>
                  <a:pt x="4456791" y="7993096"/>
                  <a:pt x="4441298" y="7894180"/>
                  <a:pt x="4494929" y="7817908"/>
                </a:cubicBezTo>
                <a:cubicBezTo>
                  <a:pt x="4510422" y="7817908"/>
                  <a:pt x="4502080" y="7832210"/>
                  <a:pt x="4502080" y="7840552"/>
                </a:cubicBezTo>
                <a:cubicBezTo>
                  <a:pt x="4502080" y="7856044"/>
                  <a:pt x="4494929" y="7871538"/>
                  <a:pt x="4494929" y="7885838"/>
                </a:cubicBezTo>
                <a:cubicBezTo>
                  <a:pt x="4487778" y="7916824"/>
                  <a:pt x="4479435" y="7954960"/>
                  <a:pt x="4463942" y="7993096"/>
                </a:cubicBezTo>
                <a:cubicBezTo>
                  <a:pt x="4448448" y="8015740"/>
                  <a:pt x="4456791" y="8055068"/>
                  <a:pt x="4441298" y="8084862"/>
                </a:cubicBezTo>
                <a:cubicBezTo>
                  <a:pt x="4441298" y="8093204"/>
                  <a:pt x="4441298" y="8093204"/>
                  <a:pt x="4441298" y="8100354"/>
                </a:cubicBezTo>
                <a:cubicBezTo>
                  <a:pt x="4394817" y="8153983"/>
                  <a:pt x="4403160" y="8214762"/>
                  <a:pt x="4387667" y="8276734"/>
                </a:cubicBezTo>
                <a:cubicBezTo>
                  <a:pt x="4387667" y="8292226"/>
                  <a:pt x="4387667" y="8299377"/>
                  <a:pt x="4387667" y="8314870"/>
                </a:cubicBezTo>
                <a:cubicBezTo>
                  <a:pt x="4394817" y="8330363"/>
                  <a:pt x="4394817" y="8353006"/>
                  <a:pt x="4387667" y="8368499"/>
                </a:cubicBezTo>
                <a:cubicBezTo>
                  <a:pt x="4372173" y="8406635"/>
                  <a:pt x="4380516" y="8451922"/>
                  <a:pt x="4372173" y="8490058"/>
                </a:cubicBezTo>
                <a:cubicBezTo>
                  <a:pt x="4394817" y="8482907"/>
                  <a:pt x="4380516" y="8444771"/>
                  <a:pt x="4403160" y="8451922"/>
                </a:cubicBezTo>
                <a:cubicBezTo>
                  <a:pt x="4425804" y="8451922"/>
                  <a:pt x="4410311" y="8482907"/>
                  <a:pt x="4410311" y="8505551"/>
                </a:cubicBezTo>
                <a:cubicBezTo>
                  <a:pt x="4403160" y="8552029"/>
                  <a:pt x="4403160" y="8605658"/>
                  <a:pt x="4394817" y="8659287"/>
                </a:cubicBezTo>
                <a:cubicBezTo>
                  <a:pt x="4387667" y="8666437"/>
                  <a:pt x="4387667" y="8673588"/>
                  <a:pt x="4387667" y="8681930"/>
                </a:cubicBezTo>
                <a:cubicBezTo>
                  <a:pt x="4372173" y="8704574"/>
                  <a:pt x="4349529" y="8720066"/>
                  <a:pt x="4387667" y="8735559"/>
                </a:cubicBezTo>
                <a:cubicBezTo>
                  <a:pt x="4394817" y="8735559"/>
                  <a:pt x="4380516" y="8751052"/>
                  <a:pt x="4380516" y="8765353"/>
                </a:cubicBezTo>
                <a:cubicBezTo>
                  <a:pt x="4372173" y="8780846"/>
                  <a:pt x="4380516" y="8803489"/>
                  <a:pt x="4356680" y="8827324"/>
                </a:cubicBezTo>
                <a:cubicBezTo>
                  <a:pt x="4387667" y="8818982"/>
                  <a:pt x="4394817" y="8803489"/>
                  <a:pt x="4394817" y="8789188"/>
                </a:cubicBezTo>
                <a:cubicBezTo>
                  <a:pt x="4387667" y="8727217"/>
                  <a:pt x="4410311" y="8673588"/>
                  <a:pt x="4418653" y="8619959"/>
                </a:cubicBezTo>
                <a:lnTo>
                  <a:pt x="4425804" y="8612809"/>
                </a:lnTo>
                <a:cubicBezTo>
                  <a:pt x="4425804" y="8528194"/>
                  <a:pt x="4472285" y="8444771"/>
                  <a:pt x="4463942" y="8360156"/>
                </a:cubicBezTo>
                <a:cubicBezTo>
                  <a:pt x="4463942" y="8353006"/>
                  <a:pt x="4463942" y="8353006"/>
                  <a:pt x="4463942" y="8344664"/>
                </a:cubicBezTo>
                <a:cubicBezTo>
                  <a:pt x="4463942" y="8337514"/>
                  <a:pt x="4472285" y="8330363"/>
                  <a:pt x="4479435" y="8330363"/>
                </a:cubicBezTo>
                <a:cubicBezTo>
                  <a:pt x="4487778" y="8330363"/>
                  <a:pt x="4494929" y="8337514"/>
                  <a:pt x="4487778" y="8344664"/>
                </a:cubicBezTo>
                <a:cubicBezTo>
                  <a:pt x="4472285" y="8383992"/>
                  <a:pt x="4494929" y="8413786"/>
                  <a:pt x="4487778" y="8451922"/>
                </a:cubicBezTo>
                <a:cubicBezTo>
                  <a:pt x="4479435" y="8528194"/>
                  <a:pt x="4479435" y="8605658"/>
                  <a:pt x="4456791" y="8681930"/>
                </a:cubicBezTo>
                <a:cubicBezTo>
                  <a:pt x="4441298" y="8742710"/>
                  <a:pt x="4441298" y="8803489"/>
                  <a:pt x="4434147" y="8865460"/>
                </a:cubicBezTo>
                <a:cubicBezTo>
                  <a:pt x="4425804" y="8903597"/>
                  <a:pt x="4425804" y="8948883"/>
                  <a:pt x="4425804" y="8988211"/>
                </a:cubicBezTo>
                <a:cubicBezTo>
                  <a:pt x="4425804" y="8995362"/>
                  <a:pt x="4425804" y="9002512"/>
                  <a:pt x="4425804" y="9010854"/>
                </a:cubicBezTo>
                <a:cubicBezTo>
                  <a:pt x="4394817" y="9064483"/>
                  <a:pt x="4410311" y="9118112"/>
                  <a:pt x="4410311" y="9163399"/>
                </a:cubicBezTo>
                <a:cubicBezTo>
                  <a:pt x="4403160" y="9263506"/>
                  <a:pt x="4403160" y="9362422"/>
                  <a:pt x="4403160" y="9454187"/>
                </a:cubicBezTo>
                <a:cubicBezTo>
                  <a:pt x="4403160" y="9516158"/>
                  <a:pt x="4394817" y="9568596"/>
                  <a:pt x="4403160" y="9622224"/>
                </a:cubicBezTo>
                <a:cubicBezTo>
                  <a:pt x="4403160" y="9630567"/>
                  <a:pt x="4410311" y="9637717"/>
                  <a:pt x="4403160" y="9646060"/>
                </a:cubicBezTo>
                <a:cubicBezTo>
                  <a:pt x="4372173" y="9691346"/>
                  <a:pt x="4394817" y="9737825"/>
                  <a:pt x="4403160" y="9783111"/>
                </a:cubicBezTo>
                <a:cubicBezTo>
                  <a:pt x="4410311" y="9814097"/>
                  <a:pt x="4425804" y="9843891"/>
                  <a:pt x="4387667" y="9859384"/>
                </a:cubicBezTo>
                <a:cubicBezTo>
                  <a:pt x="4372173" y="9852233"/>
                  <a:pt x="4372173" y="9829590"/>
                  <a:pt x="4365022" y="9821247"/>
                </a:cubicBezTo>
                <a:cubicBezTo>
                  <a:pt x="4356680" y="9798604"/>
                  <a:pt x="4341186" y="9783111"/>
                  <a:pt x="4326885" y="9767618"/>
                </a:cubicBezTo>
                <a:cubicBezTo>
                  <a:pt x="4326885" y="9760468"/>
                  <a:pt x="4318542" y="9752126"/>
                  <a:pt x="4303049" y="9760468"/>
                </a:cubicBezTo>
                <a:cubicBezTo>
                  <a:pt x="4295898" y="9760468"/>
                  <a:pt x="4295898" y="9767618"/>
                  <a:pt x="4295898" y="9775961"/>
                </a:cubicBezTo>
                <a:cubicBezTo>
                  <a:pt x="4288747" y="9791454"/>
                  <a:pt x="4303049" y="9798604"/>
                  <a:pt x="4311391" y="9805755"/>
                </a:cubicBezTo>
                <a:cubicBezTo>
                  <a:pt x="4341186" y="9814097"/>
                  <a:pt x="4341186" y="9814097"/>
                  <a:pt x="4341186" y="9852233"/>
                </a:cubicBezTo>
                <a:cubicBezTo>
                  <a:pt x="4326885" y="9859384"/>
                  <a:pt x="4318542" y="9843891"/>
                  <a:pt x="4311391" y="9836740"/>
                </a:cubicBezTo>
                <a:cubicBezTo>
                  <a:pt x="4288747" y="9821247"/>
                  <a:pt x="4273254" y="9805755"/>
                  <a:pt x="4249418" y="9843891"/>
                </a:cubicBezTo>
                <a:cubicBezTo>
                  <a:pt x="4242267" y="9859384"/>
                  <a:pt x="4226773" y="9852233"/>
                  <a:pt x="4211280" y="9843891"/>
                </a:cubicBezTo>
                <a:cubicBezTo>
                  <a:pt x="4195787" y="9836740"/>
                  <a:pt x="4181485" y="9821247"/>
                  <a:pt x="4165991" y="9798604"/>
                </a:cubicBezTo>
                <a:cubicBezTo>
                  <a:pt x="4165991" y="9791454"/>
                  <a:pt x="4157649" y="9783111"/>
                  <a:pt x="4150498" y="9791454"/>
                </a:cubicBezTo>
                <a:cubicBezTo>
                  <a:pt x="4143347" y="9791454"/>
                  <a:pt x="4143347" y="9798604"/>
                  <a:pt x="4143347" y="9805755"/>
                </a:cubicBezTo>
                <a:cubicBezTo>
                  <a:pt x="4143347" y="9821247"/>
                  <a:pt x="4143347" y="9829590"/>
                  <a:pt x="4150498" y="9836740"/>
                </a:cubicBezTo>
                <a:cubicBezTo>
                  <a:pt x="4157649" y="9852233"/>
                  <a:pt x="4165991" y="9859384"/>
                  <a:pt x="4181485" y="9874876"/>
                </a:cubicBezTo>
                <a:cubicBezTo>
                  <a:pt x="4173142" y="9883219"/>
                  <a:pt x="4173142" y="9883219"/>
                  <a:pt x="4165991" y="9874876"/>
                </a:cubicBezTo>
                <a:cubicBezTo>
                  <a:pt x="4157649" y="9867726"/>
                  <a:pt x="4150498" y="9859384"/>
                  <a:pt x="4135005" y="9867726"/>
                </a:cubicBezTo>
                <a:cubicBezTo>
                  <a:pt x="4119511" y="9883219"/>
                  <a:pt x="4119511" y="9897520"/>
                  <a:pt x="4127854" y="9905862"/>
                </a:cubicBezTo>
                <a:cubicBezTo>
                  <a:pt x="4150498" y="9943998"/>
                  <a:pt x="4127854" y="9997627"/>
                  <a:pt x="4150498" y="10035763"/>
                </a:cubicBezTo>
                <a:cubicBezTo>
                  <a:pt x="4135005" y="10042914"/>
                  <a:pt x="4127854" y="10027421"/>
                  <a:pt x="4127854" y="10020270"/>
                </a:cubicBezTo>
                <a:cubicBezTo>
                  <a:pt x="4112360" y="10004778"/>
                  <a:pt x="4104018" y="9989285"/>
                  <a:pt x="4089716" y="9982134"/>
                </a:cubicBezTo>
                <a:cubicBezTo>
                  <a:pt x="4081373" y="9974984"/>
                  <a:pt x="4074223" y="9974984"/>
                  <a:pt x="4065880" y="9966641"/>
                </a:cubicBezTo>
                <a:cubicBezTo>
                  <a:pt x="4058729" y="9905862"/>
                  <a:pt x="3997947" y="9897520"/>
                  <a:pt x="3966960" y="9867726"/>
                </a:cubicBezTo>
                <a:cubicBezTo>
                  <a:pt x="3959810" y="9859384"/>
                  <a:pt x="3959810" y="9859384"/>
                  <a:pt x="3944316" y="9859384"/>
                </a:cubicBezTo>
                <a:cubicBezTo>
                  <a:pt x="3959810" y="9890369"/>
                  <a:pt x="3966960" y="9913013"/>
                  <a:pt x="3951467" y="9935656"/>
                </a:cubicBezTo>
                <a:cubicBezTo>
                  <a:pt x="3944316" y="9959491"/>
                  <a:pt x="3959810" y="9982134"/>
                  <a:pt x="3974111" y="9997627"/>
                </a:cubicBezTo>
                <a:cubicBezTo>
                  <a:pt x="3982454" y="10027421"/>
                  <a:pt x="3982454" y="10027421"/>
                  <a:pt x="3951467" y="10027421"/>
                </a:cubicBezTo>
                <a:cubicBezTo>
                  <a:pt x="3935974" y="10035763"/>
                  <a:pt x="3935974" y="10042914"/>
                  <a:pt x="3944316" y="10051256"/>
                </a:cubicBezTo>
                <a:cubicBezTo>
                  <a:pt x="3944316" y="10058407"/>
                  <a:pt x="3951467" y="10065557"/>
                  <a:pt x="3935974" y="10073899"/>
                </a:cubicBezTo>
                <a:cubicBezTo>
                  <a:pt x="3928823" y="10081050"/>
                  <a:pt x="3920480" y="10073899"/>
                  <a:pt x="3913329" y="10065557"/>
                </a:cubicBezTo>
                <a:lnTo>
                  <a:pt x="3906179" y="10058407"/>
                </a:lnTo>
                <a:cubicBezTo>
                  <a:pt x="3890685" y="10020270"/>
                  <a:pt x="3859698" y="10013120"/>
                  <a:pt x="3821561" y="10020270"/>
                </a:cubicBezTo>
                <a:cubicBezTo>
                  <a:pt x="3798916" y="10027421"/>
                  <a:pt x="3783423" y="10020270"/>
                  <a:pt x="3783423" y="10051256"/>
                </a:cubicBezTo>
                <a:cubicBezTo>
                  <a:pt x="3776272" y="10058407"/>
                  <a:pt x="3767930" y="10051256"/>
                  <a:pt x="3760779" y="10051256"/>
                </a:cubicBezTo>
                <a:cubicBezTo>
                  <a:pt x="3736943" y="10035763"/>
                  <a:pt x="3729792" y="10042914"/>
                  <a:pt x="3722641" y="10073899"/>
                </a:cubicBezTo>
                <a:cubicBezTo>
                  <a:pt x="3722641" y="10089392"/>
                  <a:pt x="3714299" y="10096543"/>
                  <a:pt x="3698805" y="10096543"/>
                </a:cubicBezTo>
                <a:cubicBezTo>
                  <a:pt x="3653517" y="10081050"/>
                  <a:pt x="3630872" y="10104885"/>
                  <a:pt x="3607036" y="10143021"/>
                </a:cubicBezTo>
                <a:cubicBezTo>
                  <a:pt x="3584392" y="10127528"/>
                  <a:pt x="3577241" y="10104885"/>
                  <a:pt x="3561748" y="10089392"/>
                </a:cubicBezTo>
                <a:cubicBezTo>
                  <a:pt x="3539104" y="10065557"/>
                  <a:pt x="3523610" y="10065557"/>
                  <a:pt x="3515268" y="10096543"/>
                </a:cubicBezTo>
                <a:cubicBezTo>
                  <a:pt x="3508117" y="10119186"/>
                  <a:pt x="3500966" y="10143021"/>
                  <a:pt x="3492623" y="10165664"/>
                </a:cubicBezTo>
                <a:cubicBezTo>
                  <a:pt x="3485473" y="10181157"/>
                  <a:pt x="3477130" y="10181157"/>
                  <a:pt x="3469979" y="10165664"/>
                </a:cubicBezTo>
                <a:cubicBezTo>
                  <a:pt x="3454486" y="10143021"/>
                  <a:pt x="3438992" y="10119186"/>
                  <a:pt x="3416348" y="10096543"/>
                </a:cubicBezTo>
                <a:cubicBezTo>
                  <a:pt x="3400855" y="10065557"/>
                  <a:pt x="3378210" y="10042914"/>
                  <a:pt x="3355566" y="10020270"/>
                </a:cubicBezTo>
                <a:cubicBezTo>
                  <a:pt x="3347224" y="10004778"/>
                  <a:pt x="3331730" y="9989285"/>
                  <a:pt x="3309086" y="9997627"/>
                </a:cubicBezTo>
                <a:cubicBezTo>
                  <a:pt x="3301935" y="10004778"/>
                  <a:pt x="3293593" y="9997627"/>
                  <a:pt x="3286442" y="9989285"/>
                </a:cubicBezTo>
                <a:cubicBezTo>
                  <a:pt x="3224468" y="9935656"/>
                  <a:pt x="3156535" y="9883219"/>
                  <a:pt x="3094562" y="9829590"/>
                </a:cubicBezTo>
                <a:cubicBezTo>
                  <a:pt x="3079068" y="9805755"/>
                  <a:pt x="3056424" y="9791454"/>
                  <a:pt x="3040931" y="9783111"/>
                </a:cubicBezTo>
                <a:cubicBezTo>
                  <a:pt x="2980149" y="9744975"/>
                  <a:pt x="2933668" y="9699688"/>
                  <a:pt x="2872887" y="9653210"/>
                </a:cubicBezTo>
                <a:cubicBezTo>
                  <a:pt x="2834749" y="9622224"/>
                  <a:pt x="2812105" y="9584088"/>
                  <a:pt x="2796611" y="9545952"/>
                </a:cubicBezTo>
                <a:cubicBezTo>
                  <a:pt x="2781118" y="9516158"/>
                  <a:pt x="2765624" y="9507816"/>
                  <a:pt x="2742980" y="9500666"/>
                </a:cubicBezTo>
                <a:cubicBezTo>
                  <a:pt x="2696500" y="9485173"/>
                  <a:pt x="2658362" y="9469680"/>
                  <a:pt x="2635718" y="9431544"/>
                </a:cubicBezTo>
                <a:cubicBezTo>
                  <a:pt x="2620225" y="9416051"/>
                  <a:pt x="2604731" y="9416051"/>
                  <a:pt x="2590430" y="9408900"/>
                </a:cubicBezTo>
                <a:cubicBezTo>
                  <a:pt x="2574936" y="9408900"/>
                  <a:pt x="2559443" y="9400558"/>
                  <a:pt x="2552292" y="9385065"/>
                </a:cubicBezTo>
                <a:cubicBezTo>
                  <a:pt x="2512962" y="9339779"/>
                  <a:pt x="2483167" y="9286150"/>
                  <a:pt x="2490318" y="9225370"/>
                </a:cubicBezTo>
                <a:cubicBezTo>
                  <a:pt x="2490318" y="9194385"/>
                  <a:pt x="2490318" y="9156249"/>
                  <a:pt x="2490318" y="9125263"/>
                </a:cubicBezTo>
                <a:cubicBezTo>
                  <a:pt x="2490318" y="9056141"/>
                  <a:pt x="2483167" y="8995362"/>
                  <a:pt x="2505812" y="8926240"/>
                </a:cubicBezTo>
                <a:cubicBezTo>
                  <a:pt x="2528456" y="8964376"/>
                  <a:pt x="2528456" y="8995362"/>
                  <a:pt x="2521305" y="9026347"/>
                </a:cubicBezTo>
                <a:cubicBezTo>
                  <a:pt x="2512962" y="9071634"/>
                  <a:pt x="2528456" y="9125263"/>
                  <a:pt x="2543949" y="9171741"/>
                </a:cubicBezTo>
                <a:cubicBezTo>
                  <a:pt x="2552292" y="9194385"/>
                  <a:pt x="2574936" y="9209877"/>
                  <a:pt x="2597580" y="9225370"/>
                </a:cubicBezTo>
                <a:lnTo>
                  <a:pt x="2613074" y="9225370"/>
                </a:lnTo>
                <a:cubicBezTo>
                  <a:pt x="2613074" y="9217028"/>
                  <a:pt x="2613074" y="9209877"/>
                  <a:pt x="2613074" y="9209877"/>
                </a:cubicBezTo>
                <a:cubicBezTo>
                  <a:pt x="2597580" y="9186042"/>
                  <a:pt x="2590430" y="9163399"/>
                  <a:pt x="2574936" y="9140756"/>
                </a:cubicBezTo>
                <a:cubicBezTo>
                  <a:pt x="2559443" y="9125263"/>
                  <a:pt x="2552292" y="9109770"/>
                  <a:pt x="2559443" y="9094277"/>
                </a:cubicBezTo>
                <a:cubicBezTo>
                  <a:pt x="2582087" y="9048991"/>
                  <a:pt x="2566594" y="9010854"/>
                  <a:pt x="2559443" y="8972718"/>
                </a:cubicBezTo>
                <a:cubicBezTo>
                  <a:pt x="2559443" y="8941733"/>
                  <a:pt x="2552292" y="8910747"/>
                  <a:pt x="2552292" y="8888104"/>
                </a:cubicBezTo>
                <a:cubicBezTo>
                  <a:pt x="2543949" y="8865460"/>
                  <a:pt x="2536798" y="8842817"/>
                  <a:pt x="2559443" y="8818982"/>
                </a:cubicBezTo>
                <a:cubicBezTo>
                  <a:pt x="2574936" y="8811832"/>
                  <a:pt x="2566594" y="8796339"/>
                  <a:pt x="2566594" y="8789188"/>
                </a:cubicBezTo>
                <a:cubicBezTo>
                  <a:pt x="2582087" y="8650945"/>
                  <a:pt x="2582087" y="8513893"/>
                  <a:pt x="2597580" y="8375650"/>
                </a:cubicBezTo>
                <a:cubicBezTo>
                  <a:pt x="2613074" y="8268392"/>
                  <a:pt x="2613074" y="8153983"/>
                  <a:pt x="2628567" y="8039574"/>
                </a:cubicBezTo>
                <a:cubicBezTo>
                  <a:pt x="2613074" y="8055068"/>
                  <a:pt x="2613074" y="8077711"/>
                  <a:pt x="2590430" y="8077711"/>
                </a:cubicBezTo>
                <a:cubicBezTo>
                  <a:pt x="2620225" y="8001438"/>
                  <a:pt x="2620225" y="7932317"/>
                  <a:pt x="2628567" y="7856044"/>
                </a:cubicBezTo>
                <a:cubicBezTo>
                  <a:pt x="2635718" y="7786923"/>
                  <a:pt x="2644061" y="7726144"/>
                  <a:pt x="2651211" y="7657022"/>
                </a:cubicBezTo>
                <a:cubicBezTo>
                  <a:pt x="2666705" y="7534271"/>
                  <a:pt x="2673856" y="7404370"/>
                  <a:pt x="2696500" y="7281619"/>
                </a:cubicBezTo>
                <a:cubicBezTo>
                  <a:pt x="2720336" y="7120732"/>
                  <a:pt x="2742980" y="6961037"/>
                  <a:pt x="2773967" y="6793000"/>
                </a:cubicBezTo>
                <a:cubicBezTo>
                  <a:pt x="2812105" y="6540348"/>
                  <a:pt x="2850242" y="6279354"/>
                  <a:pt x="2895531" y="6027894"/>
                </a:cubicBezTo>
                <a:cubicBezTo>
                  <a:pt x="2933668" y="5790735"/>
                  <a:pt x="2972998" y="5560726"/>
                  <a:pt x="3011136" y="5331909"/>
                </a:cubicBezTo>
                <a:cubicBezTo>
                  <a:pt x="3033780" y="5178173"/>
                  <a:pt x="3049273" y="5032779"/>
                  <a:pt x="3071917" y="4880234"/>
                </a:cubicBezTo>
                <a:cubicBezTo>
                  <a:pt x="3102904" y="4703855"/>
                  <a:pt x="3125548" y="4528667"/>
                  <a:pt x="3156535" y="4345137"/>
                </a:cubicBezTo>
                <a:cubicBezTo>
                  <a:pt x="3194673" y="4175907"/>
                  <a:pt x="3217317" y="4007870"/>
                  <a:pt x="3239961" y="3832682"/>
                </a:cubicBezTo>
                <a:cubicBezTo>
                  <a:pt x="3278099" y="3625317"/>
                  <a:pt x="3317429" y="3419143"/>
                  <a:pt x="3355566" y="3212970"/>
                </a:cubicBezTo>
                <a:cubicBezTo>
                  <a:pt x="3400855" y="2929332"/>
                  <a:pt x="3454486" y="2654037"/>
                  <a:pt x="3508117" y="2371591"/>
                </a:cubicBezTo>
                <a:cubicBezTo>
                  <a:pt x="3515268" y="2333455"/>
                  <a:pt x="3523610" y="2294127"/>
                  <a:pt x="3530761" y="2248841"/>
                </a:cubicBezTo>
                <a:cubicBezTo>
                  <a:pt x="3530761" y="2226197"/>
                  <a:pt x="3515268" y="2210704"/>
                  <a:pt x="3492623" y="2217855"/>
                </a:cubicBezTo>
                <a:cubicBezTo>
                  <a:pt x="3469979" y="2226197"/>
                  <a:pt x="3447335" y="2226197"/>
                  <a:pt x="3423499" y="2226197"/>
                </a:cubicBezTo>
                <a:cubicBezTo>
                  <a:pt x="3347224" y="2226197"/>
                  <a:pt x="3270948" y="2210704"/>
                  <a:pt x="3194673" y="2217855"/>
                </a:cubicBezTo>
                <a:cubicBezTo>
                  <a:pt x="3102904" y="2233348"/>
                  <a:pt x="3002793" y="2217855"/>
                  <a:pt x="2911024" y="2248841"/>
                </a:cubicBezTo>
                <a:cubicBezTo>
                  <a:pt x="2880037" y="2264334"/>
                  <a:pt x="2841900" y="2264334"/>
                  <a:pt x="2803762" y="2255991"/>
                </a:cubicBezTo>
                <a:cubicBezTo>
                  <a:pt x="2758474" y="2248841"/>
                  <a:pt x="2704843" y="2264334"/>
                  <a:pt x="2658362" y="2264334"/>
                </a:cubicBezTo>
                <a:cubicBezTo>
                  <a:pt x="2574936" y="2271484"/>
                  <a:pt x="2490318" y="2279826"/>
                  <a:pt x="2414043" y="2294127"/>
                </a:cubicBezTo>
                <a:cubicBezTo>
                  <a:pt x="2353261" y="2309620"/>
                  <a:pt x="2291287" y="2325113"/>
                  <a:pt x="2230505" y="2325113"/>
                </a:cubicBezTo>
                <a:cubicBezTo>
                  <a:pt x="2207861" y="2325113"/>
                  <a:pt x="2176875" y="2325113"/>
                  <a:pt x="2154230" y="2347756"/>
                </a:cubicBezTo>
                <a:cubicBezTo>
                  <a:pt x="2138737" y="2356099"/>
                  <a:pt x="2131586" y="2356099"/>
                  <a:pt x="2116093" y="2356099"/>
                </a:cubicBezTo>
                <a:cubicBezTo>
                  <a:pt x="2039817" y="2347756"/>
                  <a:pt x="1970693" y="2363249"/>
                  <a:pt x="1901568" y="2378742"/>
                </a:cubicBezTo>
                <a:cubicBezTo>
                  <a:pt x="1825293" y="2385893"/>
                  <a:pt x="1756168" y="2394235"/>
                  <a:pt x="1687044" y="2401385"/>
                </a:cubicBezTo>
                <a:cubicBezTo>
                  <a:pt x="1664400" y="2401385"/>
                  <a:pt x="1648906" y="2401385"/>
                  <a:pt x="1633413" y="2409727"/>
                </a:cubicBezTo>
                <a:cubicBezTo>
                  <a:pt x="1617919" y="2409727"/>
                  <a:pt x="1610769" y="2409727"/>
                  <a:pt x="1610769" y="2416878"/>
                </a:cubicBezTo>
                <a:cubicBezTo>
                  <a:pt x="1617919" y="2447864"/>
                  <a:pt x="1603618" y="2447864"/>
                  <a:pt x="1588125" y="2463356"/>
                </a:cubicBezTo>
                <a:cubicBezTo>
                  <a:pt x="1511849" y="2531286"/>
                  <a:pt x="1420080" y="2531286"/>
                  <a:pt x="1319969" y="2539629"/>
                </a:cubicBezTo>
                <a:cubicBezTo>
                  <a:pt x="1250845" y="2539629"/>
                  <a:pt x="1190063" y="2539629"/>
                  <a:pt x="1120938" y="2546779"/>
                </a:cubicBezTo>
                <a:cubicBezTo>
                  <a:pt x="1091143" y="2555121"/>
                  <a:pt x="1060156" y="2555121"/>
                  <a:pt x="1037512" y="2555121"/>
                </a:cubicBezTo>
                <a:cubicBezTo>
                  <a:pt x="999375" y="2562272"/>
                  <a:pt x="961237" y="2570614"/>
                  <a:pt x="921907" y="2593258"/>
                </a:cubicBezTo>
                <a:cubicBezTo>
                  <a:pt x="869468" y="2623051"/>
                  <a:pt x="800344" y="2623051"/>
                  <a:pt x="731219" y="2631394"/>
                </a:cubicBezTo>
                <a:cubicBezTo>
                  <a:pt x="700232" y="2638544"/>
                  <a:pt x="670437" y="2638544"/>
                  <a:pt x="639450" y="2646886"/>
                </a:cubicBezTo>
                <a:cubicBezTo>
                  <a:pt x="554833" y="2662379"/>
                  <a:pt x="485708" y="2638544"/>
                  <a:pt x="417775" y="2584915"/>
                </a:cubicBezTo>
                <a:cubicBezTo>
                  <a:pt x="379638" y="2555121"/>
                  <a:pt x="340308" y="2531286"/>
                  <a:pt x="287869" y="2539629"/>
                </a:cubicBezTo>
                <a:cubicBezTo>
                  <a:pt x="264033" y="2539629"/>
                  <a:pt x="248539" y="2524136"/>
                  <a:pt x="225895" y="2516985"/>
                </a:cubicBezTo>
                <a:cubicBezTo>
                  <a:pt x="203251" y="2493150"/>
                  <a:pt x="180607" y="2470507"/>
                  <a:pt x="156771" y="2455014"/>
                </a:cubicBezTo>
                <a:cubicBezTo>
                  <a:pt x="156771" y="2447864"/>
                  <a:pt x="156771" y="2447864"/>
                  <a:pt x="149620" y="2439521"/>
                </a:cubicBezTo>
                <a:cubicBezTo>
                  <a:pt x="126976" y="2409727"/>
                  <a:pt x="134126" y="2286977"/>
                  <a:pt x="156771" y="2255991"/>
                </a:cubicBezTo>
                <a:cubicBezTo>
                  <a:pt x="203251" y="2179719"/>
                  <a:pt x="187757" y="2095104"/>
                  <a:pt x="118633" y="2049818"/>
                </a:cubicBezTo>
                <a:cubicBezTo>
                  <a:pt x="65002" y="2011681"/>
                  <a:pt x="57851" y="1980696"/>
                  <a:pt x="88838" y="1919917"/>
                </a:cubicBezTo>
                <a:cubicBezTo>
                  <a:pt x="111482" y="1881780"/>
                  <a:pt x="104332" y="1850795"/>
                  <a:pt x="88838" y="1812659"/>
                </a:cubicBezTo>
                <a:cubicBezTo>
                  <a:pt x="80495" y="1781673"/>
                  <a:pt x="65002" y="1751879"/>
                  <a:pt x="73344" y="1720894"/>
                </a:cubicBezTo>
                <a:cubicBezTo>
                  <a:pt x="73344" y="1713743"/>
                  <a:pt x="73344" y="1713743"/>
                  <a:pt x="73344" y="1705401"/>
                </a:cubicBezTo>
                <a:cubicBezTo>
                  <a:pt x="50700" y="1660114"/>
                  <a:pt x="42358" y="1606485"/>
                  <a:pt x="19714" y="1560007"/>
                </a:cubicBezTo>
                <a:cubicBezTo>
                  <a:pt x="-2931" y="1506378"/>
                  <a:pt x="-2931" y="1461091"/>
                  <a:pt x="4220" y="1407462"/>
                </a:cubicBezTo>
                <a:cubicBezTo>
                  <a:pt x="12563" y="1338340"/>
                  <a:pt x="19714" y="1269219"/>
                  <a:pt x="12563" y="1192946"/>
                </a:cubicBezTo>
                <a:cubicBezTo>
                  <a:pt x="4220" y="1154810"/>
                  <a:pt x="19714" y="1109524"/>
                  <a:pt x="26864" y="1063045"/>
                </a:cubicBezTo>
                <a:cubicBezTo>
                  <a:pt x="35207" y="1024909"/>
                  <a:pt x="50700" y="986773"/>
                  <a:pt x="57851" y="955787"/>
                </a:cubicBezTo>
                <a:cubicBezTo>
                  <a:pt x="73344" y="895008"/>
                  <a:pt x="80495" y="833037"/>
                  <a:pt x="65002" y="772257"/>
                </a:cubicBezTo>
                <a:cubicBezTo>
                  <a:pt x="65002" y="765107"/>
                  <a:pt x="65002" y="756764"/>
                  <a:pt x="65002" y="749614"/>
                </a:cubicBezTo>
                <a:cubicBezTo>
                  <a:pt x="80495" y="695985"/>
                  <a:pt x="73344" y="642356"/>
                  <a:pt x="73344" y="588727"/>
                </a:cubicBezTo>
                <a:cubicBezTo>
                  <a:pt x="73344" y="504112"/>
                  <a:pt x="80495" y="420689"/>
                  <a:pt x="118633" y="344417"/>
                </a:cubicBezTo>
                <a:cubicBezTo>
                  <a:pt x="134126" y="297939"/>
                  <a:pt x="142469" y="252652"/>
                  <a:pt x="156771" y="214516"/>
                </a:cubicBezTo>
                <a:cubicBezTo>
                  <a:pt x="172264" y="190681"/>
                  <a:pt x="165113" y="168038"/>
                  <a:pt x="156771" y="145394"/>
                </a:cubicBezTo>
                <a:cubicBezTo>
                  <a:pt x="156771" y="98916"/>
                  <a:pt x="142469" y="60780"/>
                  <a:pt x="156771" y="15493"/>
                </a:cubicBezTo>
                <a:cubicBezTo>
                  <a:pt x="172264" y="15493"/>
                  <a:pt x="172264" y="30986"/>
                  <a:pt x="187757" y="38136"/>
                </a:cubicBezTo>
                <a:cubicBezTo>
                  <a:pt x="196100" y="22644"/>
                  <a:pt x="203251" y="7151"/>
                  <a:pt x="22589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CDA8-3611-4038-931A-CD670ABBD1F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76" r:id="rId13"/>
    <p:sldLayoutId id="2147483685" r:id="rId14"/>
    <p:sldLayoutId id="2147483682" r:id="rId15"/>
    <p:sldLayoutId id="2147483688" r:id="rId16"/>
    <p:sldLayoutId id="2147483692" r:id="rId17"/>
    <p:sldLayoutId id="2147483690" r:id="rId18"/>
    <p:sldLayoutId id="2147483691" r:id="rId19"/>
    <p:sldLayoutId id="2147483695" r:id="rId20"/>
    <p:sldLayoutId id="2147483696" r:id="rId21"/>
    <p:sldLayoutId id="2147483704" r:id="rId22"/>
    <p:sldLayoutId id="2147483697" r:id="rId23"/>
    <p:sldLayoutId id="2147483698" r:id="rId24"/>
    <p:sldLayoutId id="2147483699" r:id="rId25"/>
    <p:sldLayoutId id="2147483700" r:id="rId26"/>
    <p:sldLayoutId id="2147483703" r:id="rId27"/>
    <p:sldLayoutId id="2147483701" r:id="rId28"/>
    <p:sldLayoutId id="2147483702" r:id="rId29"/>
    <p:sldLayoutId id="2147483705" r:id="rId30"/>
    <p:sldLayoutId id="2147483709" r:id="rId31"/>
    <p:sldLayoutId id="2147483707" r:id="rId32"/>
    <p:sldLayoutId id="2147483708" r:id="rId33"/>
    <p:sldLayoutId id="2147483710" r:id="rId34"/>
    <p:sldLayoutId id="2147483717" r:id="rId35"/>
    <p:sldLayoutId id="2147483718" r:id="rId36"/>
    <p:sldLayoutId id="2147483719" r:id="rId37"/>
    <p:sldLayoutId id="2147483715" r:id="rId38"/>
    <p:sldLayoutId id="2147483716" r:id="rId39"/>
    <p:sldLayoutId id="2147483723" r:id="rId40"/>
    <p:sldLayoutId id="2147483724" r:id="rId41"/>
    <p:sldLayoutId id="2147483730" r:id="rId42"/>
    <p:sldLayoutId id="2147483746" r:id="rId43"/>
    <p:sldLayoutId id="2147483737" r:id="rId44"/>
    <p:sldLayoutId id="2147483738" r:id="rId45"/>
    <p:sldLayoutId id="2147483739" r:id="rId46"/>
    <p:sldLayoutId id="2147483743" r:id="rId47"/>
    <p:sldLayoutId id="2147483744" r:id="rId48"/>
    <p:sldLayoutId id="2147483745" r:id="rId49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1"/>
              <a:ext cx="221381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5834" y="2973893"/>
            <a:ext cx="8428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Государственные услуги</a:t>
            </a:r>
            <a:endParaRPr lang="en-US" sz="5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34" y="4221163"/>
            <a:ext cx="70150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И СПОСОБЫ ИХ ПОЛУЧЕНИЯ</a:t>
            </a:r>
            <a:endParaRPr lang="en-US" sz="3200" dirty="0"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6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18253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Деятельность органов власти</a:t>
            </a:r>
            <a:endParaRPr lang="en-US" sz="3200" b="1" dirty="0">
              <a:solidFill>
                <a:schemeClr val="accen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63813" y="1281252"/>
            <a:ext cx="1000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Положение органа власти, утвержденное Правительством Санкт-Петербурга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,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–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свод направлений деятельности, задач и полномочий органа власти.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8253" y="2099827"/>
            <a:ext cx="140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ИОГВ:</a:t>
            </a:r>
            <a:endParaRPr lang="en-US" sz="24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61" name="Group 74"/>
          <p:cNvGrpSpPr/>
          <p:nvPr/>
        </p:nvGrpSpPr>
        <p:grpSpPr>
          <a:xfrm>
            <a:off x="1775380" y="2879197"/>
            <a:ext cx="3852421" cy="731098"/>
            <a:chOff x="1775380" y="2346151"/>
            <a:chExt cx="3852421" cy="731098"/>
          </a:xfrm>
        </p:grpSpPr>
        <p:sp>
          <p:nvSpPr>
            <p:cNvPr id="62" name="Rectangle 75"/>
            <p:cNvSpPr/>
            <p:nvPr/>
          </p:nvSpPr>
          <p:spPr>
            <a:xfrm>
              <a:off x="1775380" y="2653928"/>
              <a:ext cx="3852421" cy="423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Source Sans Pro Light" panose="020B040303040302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Заявительный характер.</a:t>
              </a:r>
              <a:endParaRPr lang="en-US" sz="1600" dirty="0"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75380" y="2346151"/>
              <a:ext cx="26228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Государственная услуга:</a:t>
              </a:r>
              <a:endParaRPr lang="en-US" sz="1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64" name="Group 92"/>
          <p:cNvGrpSpPr/>
          <p:nvPr/>
        </p:nvGrpSpPr>
        <p:grpSpPr>
          <a:xfrm>
            <a:off x="1234912" y="2880321"/>
            <a:ext cx="414779" cy="414779"/>
            <a:chOff x="1234912" y="2347275"/>
            <a:chExt cx="414779" cy="414779"/>
          </a:xfrm>
        </p:grpSpPr>
        <p:sp>
          <p:nvSpPr>
            <p:cNvPr id="65" name="Oval 93"/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hape 2540"/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7" name="Group 74"/>
          <p:cNvGrpSpPr/>
          <p:nvPr/>
        </p:nvGrpSpPr>
        <p:grpSpPr>
          <a:xfrm>
            <a:off x="1775380" y="4043755"/>
            <a:ext cx="4108062" cy="711763"/>
            <a:chOff x="1775380" y="2307551"/>
            <a:chExt cx="4108062" cy="711763"/>
          </a:xfrm>
        </p:grpSpPr>
        <p:sp>
          <p:nvSpPr>
            <p:cNvPr id="68" name="Rectangle 75"/>
            <p:cNvSpPr/>
            <p:nvPr/>
          </p:nvSpPr>
          <p:spPr>
            <a:xfrm>
              <a:off x="1775380" y="2557649"/>
              <a:ext cx="41080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Source Sans Pro Light" panose="020B040303040302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Мониторинг соблюдения законодательства.</a:t>
              </a:r>
              <a:endParaRPr lang="en-US" sz="1600" dirty="0"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75380" y="2307551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Функция контроля и надзора:</a:t>
              </a:r>
              <a:endParaRPr lang="en-US" sz="1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70" name="Group 92"/>
          <p:cNvGrpSpPr/>
          <p:nvPr/>
        </p:nvGrpSpPr>
        <p:grpSpPr>
          <a:xfrm>
            <a:off x="1234912" y="4083479"/>
            <a:ext cx="414779" cy="414779"/>
            <a:chOff x="1234912" y="2347275"/>
            <a:chExt cx="414779" cy="414779"/>
          </a:xfrm>
        </p:grpSpPr>
        <p:sp>
          <p:nvSpPr>
            <p:cNvPr id="71" name="Oval 93"/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hape 2540"/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6096000" y="2136651"/>
            <a:ext cx="0" cy="4398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64200" y="2099827"/>
            <a:ext cx="210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Пример:</a:t>
            </a:r>
            <a:endParaRPr lang="en-US" sz="2400" b="1" dirty="0">
              <a:solidFill>
                <a:schemeClr val="accen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87" name="Group 74"/>
          <p:cNvGrpSpPr/>
          <p:nvPr/>
        </p:nvGrpSpPr>
        <p:grpSpPr>
          <a:xfrm>
            <a:off x="7104668" y="3551236"/>
            <a:ext cx="3852421" cy="830997"/>
            <a:chOff x="1775380" y="2346151"/>
            <a:chExt cx="3852421" cy="830997"/>
          </a:xfrm>
        </p:grpSpPr>
        <p:sp>
          <p:nvSpPr>
            <p:cNvPr id="88" name="Rectangle 75"/>
            <p:cNvSpPr/>
            <p:nvPr/>
          </p:nvSpPr>
          <p:spPr>
            <a:xfrm>
              <a:off x="1775380" y="2653928"/>
              <a:ext cx="3852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выдавать лицензии на розничную продажу алкогольной 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продукции.</a:t>
              </a:r>
              <a:endParaRPr lang="ru-RU" sz="1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75380" y="2346151"/>
              <a:ext cx="26228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Государственная услуга:</a:t>
              </a:r>
              <a:endParaRPr lang="en-US" sz="1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90" name="Group 92"/>
          <p:cNvGrpSpPr/>
          <p:nvPr/>
        </p:nvGrpSpPr>
        <p:grpSpPr>
          <a:xfrm>
            <a:off x="6564200" y="3552360"/>
            <a:ext cx="414779" cy="414779"/>
            <a:chOff x="1234912" y="2347275"/>
            <a:chExt cx="414779" cy="414779"/>
          </a:xfrm>
        </p:grpSpPr>
        <p:sp>
          <p:nvSpPr>
            <p:cNvPr id="91" name="Oval 93"/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hape 2540"/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3" name="Group 74"/>
          <p:cNvGrpSpPr/>
          <p:nvPr/>
        </p:nvGrpSpPr>
        <p:grpSpPr>
          <a:xfrm>
            <a:off x="7104668" y="4715794"/>
            <a:ext cx="4860320" cy="1635093"/>
            <a:chOff x="1775380" y="2307551"/>
            <a:chExt cx="4860320" cy="1635093"/>
          </a:xfrm>
        </p:grpSpPr>
        <p:sp>
          <p:nvSpPr>
            <p:cNvPr id="94" name="Rectangle 75"/>
            <p:cNvSpPr/>
            <p:nvPr/>
          </p:nvSpPr>
          <p:spPr>
            <a:xfrm>
              <a:off x="1775380" y="2557649"/>
              <a:ext cx="48603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осуществлять государственный контроль (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надзор)</a:t>
              </a:r>
              <a:r>
                <a:rPr lang="en-US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за 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соблюдением обязательных 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требований</a:t>
              </a:r>
              <a:r>
                <a:rPr lang="en-US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к 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розничной продаже алкогольной продукции, розничной продаже алкогольной продукции при оказании услуг общественного питания, розничной продаже спиртосодержащей 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продукции.</a:t>
              </a:r>
              <a:endParaRPr lang="ru-RU" sz="1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775380" y="2307551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Функция контроля и надзора:</a:t>
              </a:r>
              <a:endParaRPr lang="en-US" sz="1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96" name="Group 92"/>
          <p:cNvGrpSpPr/>
          <p:nvPr/>
        </p:nvGrpSpPr>
        <p:grpSpPr>
          <a:xfrm>
            <a:off x="6564200" y="4755518"/>
            <a:ext cx="414779" cy="414779"/>
            <a:chOff x="1234912" y="2347275"/>
            <a:chExt cx="414779" cy="414779"/>
          </a:xfrm>
        </p:grpSpPr>
        <p:sp>
          <p:nvSpPr>
            <p:cNvPr id="97" name="Oval 93"/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hape 2540"/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564200" y="2713325"/>
            <a:ext cx="4709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Комитет по развитию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предпринимательства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потребительского рынка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Санкт-Петербурга: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-14834" y="4083479"/>
            <a:ext cx="2884100" cy="2811935"/>
            <a:chOff x="1175" y="-14"/>
            <a:chExt cx="3411" cy="3254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1175" y="555"/>
              <a:ext cx="1626" cy="4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1824" y="1123"/>
              <a:ext cx="1537" cy="4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2384" y="1690"/>
              <a:ext cx="1536" cy="4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2944" y="2256"/>
              <a:ext cx="1642" cy="4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3503" y="2823"/>
              <a:ext cx="1083" cy="4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1175" y="-14"/>
              <a:ext cx="1066" cy="4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1824" y="1"/>
              <a:ext cx="417" cy="15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2376" y="555"/>
              <a:ext cx="424" cy="15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2944" y="1123"/>
              <a:ext cx="417" cy="15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3503" y="1690"/>
              <a:ext cx="417" cy="15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3077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781675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9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63638" y="3433566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6" name="Group 66"/>
          <p:cNvGrpSpPr/>
          <p:nvPr/>
        </p:nvGrpSpPr>
        <p:grpSpPr>
          <a:xfrm>
            <a:off x="1163638" y="1216230"/>
            <a:ext cx="5599752" cy="1845002"/>
            <a:chOff x="609193" y="1904424"/>
            <a:chExt cx="5599752" cy="1845002"/>
          </a:xfrm>
        </p:grpSpPr>
        <p:grpSp>
          <p:nvGrpSpPr>
            <p:cNvPr id="37" name="Group 67"/>
            <p:cNvGrpSpPr/>
            <p:nvPr/>
          </p:nvGrpSpPr>
          <p:grpSpPr>
            <a:xfrm>
              <a:off x="609193" y="1904424"/>
              <a:ext cx="5599752" cy="1845002"/>
              <a:chOff x="626777" y="1658241"/>
              <a:chExt cx="5599752" cy="184500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388173" y="1658241"/>
                <a:ext cx="4838356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4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Федеральный закон Российской Федерации от 27.07.2010 № 210-ФЗ «Об организации </a:t>
                </a:r>
                <a:r>
                  <a:rPr lang="ru-RU" sz="1400" b="1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предоставления </a:t>
                </a:r>
                <a:r>
                  <a:rPr lang="ru-RU" sz="14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государственных и муниципальных услуг»</a:t>
                </a:r>
                <a:endParaRPr lang="en-AU" sz="1400" b="1" dirty="0">
                  <a:solidFill>
                    <a:srgbClr val="656D7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Black" panose="02000000000000000000" pitchFamily="2" charset="0"/>
                </a:endParaRPr>
              </a:p>
            </p:txBody>
          </p:sp>
          <p:sp>
            <p:nvSpPr>
              <p:cNvPr id="42" name="Text Placeholder 32"/>
              <p:cNvSpPr txBox="1">
                <a:spLocks/>
              </p:cNvSpPr>
              <p:nvPr/>
            </p:nvSpPr>
            <p:spPr>
              <a:xfrm>
                <a:off x="626777" y="2711258"/>
                <a:ext cx="5189036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600" dirty="0" smtClean="0">
                    <a:latin typeface="Source Sans Pro Light" panose="020B0403030403020204" pitchFamily="34" charset="0"/>
                  </a:rPr>
                  <a:t>Основной закон, регулирующий процесс предоставления всех государственных и муниципальных услуг.</a:t>
                </a:r>
                <a:endParaRPr lang="en-US" sz="1200" dirty="0">
                  <a:latin typeface="Source Sans Pro Light" panose="020B0403030403020204" pitchFamily="34" charset="0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grpSp>
          <p:nvGrpSpPr>
            <p:cNvPr id="38" name="Group 68"/>
            <p:cNvGrpSpPr/>
            <p:nvPr/>
          </p:nvGrpSpPr>
          <p:grpSpPr>
            <a:xfrm>
              <a:off x="609193" y="2072617"/>
              <a:ext cx="656157" cy="604695"/>
              <a:chOff x="609193" y="2072617"/>
              <a:chExt cx="656157" cy="604695"/>
            </a:xfrm>
          </p:grpSpPr>
          <p:sp>
            <p:nvSpPr>
              <p:cNvPr id="39" name="Freeform 69"/>
              <p:cNvSpPr/>
              <p:nvPr/>
            </p:nvSpPr>
            <p:spPr>
              <a:xfrm flipV="1">
                <a:off x="609193" y="2072617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hape 2540"/>
              <p:cNvSpPr/>
              <p:nvPr/>
            </p:nvSpPr>
            <p:spPr>
              <a:xfrm>
                <a:off x="769404" y="2256204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1118253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Регулирование</a:t>
            </a:r>
            <a:endParaRPr lang="en-US" sz="3200" b="1" dirty="0">
              <a:solidFill>
                <a:schemeClr val="accen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52" name="Group 66"/>
          <p:cNvGrpSpPr/>
          <p:nvPr/>
        </p:nvGrpSpPr>
        <p:grpSpPr>
          <a:xfrm>
            <a:off x="1163637" y="3736432"/>
            <a:ext cx="5704091" cy="1223763"/>
            <a:chOff x="609192" y="2072617"/>
            <a:chExt cx="5704091" cy="1223763"/>
          </a:xfrm>
        </p:grpSpPr>
        <p:grpSp>
          <p:nvGrpSpPr>
            <p:cNvPr id="53" name="Group 67"/>
            <p:cNvGrpSpPr/>
            <p:nvPr/>
          </p:nvGrpSpPr>
          <p:grpSpPr>
            <a:xfrm>
              <a:off x="609192" y="2273657"/>
              <a:ext cx="5704091" cy="1022723"/>
              <a:chOff x="626776" y="2027474"/>
              <a:chExt cx="5704091" cy="102272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376742" y="2027474"/>
                <a:ext cx="4569614" cy="256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4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Административный регламент</a:t>
                </a:r>
                <a:endParaRPr lang="en-AU" sz="14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8" name="Text Placeholder 32"/>
              <p:cNvSpPr txBox="1">
                <a:spLocks/>
              </p:cNvSpPr>
              <p:nvPr/>
            </p:nvSpPr>
            <p:spPr>
              <a:xfrm>
                <a:off x="626776" y="2558670"/>
                <a:ext cx="5704091" cy="4915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600" dirty="0" smtClean="0">
                    <a:latin typeface="Source Sans Pro Light" panose="020B0403030403020204" pitchFamily="34" charset="0"/>
                  </a:rPr>
                  <a:t>Издается органом власти для каждой услуги, в нем указывается вся информация о процессе предоставления конкретной услуги:</a:t>
                </a:r>
              </a:p>
            </p:txBody>
          </p:sp>
        </p:grpSp>
        <p:grpSp>
          <p:nvGrpSpPr>
            <p:cNvPr id="54" name="Group 68"/>
            <p:cNvGrpSpPr/>
            <p:nvPr/>
          </p:nvGrpSpPr>
          <p:grpSpPr>
            <a:xfrm>
              <a:off x="609193" y="2072617"/>
              <a:ext cx="656157" cy="604695"/>
              <a:chOff x="609193" y="2072617"/>
              <a:chExt cx="656157" cy="604695"/>
            </a:xfrm>
          </p:grpSpPr>
          <p:sp>
            <p:nvSpPr>
              <p:cNvPr id="55" name="Freeform 69"/>
              <p:cNvSpPr/>
              <p:nvPr/>
            </p:nvSpPr>
            <p:spPr>
              <a:xfrm flipV="1">
                <a:off x="609193" y="2072617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hape 2540"/>
              <p:cNvSpPr/>
              <p:nvPr/>
            </p:nvSpPr>
            <p:spPr>
              <a:xfrm>
                <a:off x="769404" y="2256204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235075" y="5376228"/>
            <a:ext cx="5215517" cy="1142288"/>
            <a:chOff x="1176695" y="5110629"/>
            <a:chExt cx="5215517" cy="1142288"/>
          </a:xfrm>
        </p:grpSpPr>
        <p:sp>
          <p:nvSpPr>
            <p:cNvPr id="68" name="TextBox 67"/>
            <p:cNvSpPr txBox="1"/>
            <p:nvPr/>
          </p:nvSpPr>
          <p:spPr>
            <a:xfrm>
              <a:off x="1404456" y="5110629"/>
              <a:ext cx="95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Заявители</a:t>
              </a:r>
              <a:endParaRPr lang="en-US" sz="12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1" name="Shape 2540"/>
            <p:cNvSpPr/>
            <p:nvPr/>
          </p:nvSpPr>
          <p:spPr>
            <a:xfrm>
              <a:off x="1176695" y="5142299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04456" y="5549815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Сроки</a:t>
              </a:r>
              <a:endParaRPr lang="en-US" sz="1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3" name="Shape 2540"/>
            <p:cNvSpPr/>
            <p:nvPr/>
          </p:nvSpPr>
          <p:spPr>
            <a:xfrm>
              <a:off x="1176695" y="558148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4456" y="5975918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Результат</a:t>
              </a:r>
              <a:endParaRPr lang="en-US" sz="1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5" name="Shape 2540"/>
            <p:cNvSpPr/>
            <p:nvPr/>
          </p:nvSpPr>
          <p:spPr>
            <a:xfrm>
              <a:off x="1176695" y="6007588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43731" y="5110629"/>
              <a:ext cx="3048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П</a:t>
              </a:r>
              <a:r>
                <a:rPr lang="ru-RU" sz="12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орядок действий</a:t>
              </a:r>
              <a:br>
                <a:rPr lang="ru-RU" sz="12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</a:br>
              <a:r>
                <a:rPr lang="ru-RU" sz="12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уполномоченной </a:t>
              </a:r>
              <a:r>
                <a:rPr lang="ru-RU" sz="1200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организации</a:t>
              </a:r>
              <a:endParaRPr lang="en-US" sz="1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7" name="Shape 2540"/>
            <p:cNvSpPr/>
            <p:nvPr/>
          </p:nvSpPr>
          <p:spPr>
            <a:xfrm>
              <a:off x="3115970" y="5142299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41932" y="5560840"/>
              <a:ext cx="1430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Другие сведения</a:t>
              </a:r>
              <a:endParaRPr lang="en-US" sz="1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9" name="Shape 2540"/>
            <p:cNvSpPr/>
            <p:nvPr/>
          </p:nvSpPr>
          <p:spPr>
            <a:xfrm>
              <a:off x="3114171" y="5592510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9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14" y="1487299"/>
            <a:ext cx="3703636" cy="32291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4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86018" y="5645048"/>
            <a:ext cx="374364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Source Sans Pro Light" panose="020B0403030403020204" pitchFamily="34" charset="0"/>
              </a:rPr>
              <a:t>Предоставление федеральных услуг: оформление пенсии, получение российского и заграничного паспорта.</a:t>
            </a:r>
            <a:endParaRPr lang="en-US" sz="1400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26209" y="4852539"/>
            <a:ext cx="4845646" cy="773369"/>
            <a:chOff x="8672119" y="1723118"/>
            <a:chExt cx="4845646" cy="773369"/>
          </a:xfrm>
        </p:grpSpPr>
        <p:grpSp>
          <p:nvGrpSpPr>
            <p:cNvPr id="22" name="Group 21"/>
            <p:cNvGrpSpPr/>
            <p:nvPr/>
          </p:nvGrpSpPr>
          <p:grpSpPr>
            <a:xfrm>
              <a:off x="9732124" y="1752445"/>
              <a:ext cx="3785641" cy="577169"/>
              <a:chOff x="9732124" y="1752445"/>
              <a:chExt cx="3785641" cy="57716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9732124" y="1752445"/>
                <a:ext cx="378564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ru-RU" sz="1400" b="1" dirty="0" smtClean="0"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Единый Портал государственных услуг</a:t>
                </a:r>
                <a:endParaRPr lang="en-AU" sz="1400" b="1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  <p:sp>
            <p:nvSpPr>
              <p:cNvPr id="26" name="Text Placeholder 32"/>
              <p:cNvSpPr txBox="1">
                <a:spLocks/>
              </p:cNvSpPr>
              <p:nvPr/>
            </p:nvSpPr>
            <p:spPr>
              <a:xfrm>
                <a:off x="9732126" y="2029411"/>
                <a:ext cx="3460750" cy="300203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600" dirty="0" smtClean="0"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Федеральный портал (ЕПГУ)</a:t>
                </a:r>
                <a:endParaRPr lang="en-US" sz="1600" dirty="0">
                  <a:latin typeface="Source Sans Pro Light" panose="020B0403030403020204" pitchFamily="34" charset="0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sp>
          <p:nvSpPr>
            <p:cNvPr id="23" name="Freeform 22"/>
            <p:cNvSpPr/>
            <p:nvPr/>
          </p:nvSpPr>
          <p:spPr>
            <a:xfrm flipV="1">
              <a:off x="8672119" y="1723118"/>
              <a:ext cx="839186" cy="773369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50165" y="4827958"/>
            <a:ext cx="4360718" cy="773369"/>
            <a:chOff x="8741697" y="4391778"/>
            <a:chExt cx="4360718" cy="773369"/>
          </a:xfrm>
        </p:grpSpPr>
        <p:grpSp>
          <p:nvGrpSpPr>
            <p:cNvPr id="34" name="Group 33"/>
            <p:cNvGrpSpPr/>
            <p:nvPr/>
          </p:nvGrpSpPr>
          <p:grpSpPr>
            <a:xfrm>
              <a:off x="9805693" y="4451260"/>
              <a:ext cx="3296722" cy="547014"/>
              <a:chOff x="9805693" y="4451260"/>
              <a:chExt cx="3296722" cy="54701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819413" y="4451260"/>
                <a:ext cx="328300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ru-RU" sz="1400" b="1" dirty="0" smtClean="0"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Портал госуслуг Санкт-Петербурга</a:t>
                </a:r>
                <a:endParaRPr lang="en-AU" sz="1400" b="1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  <p:sp>
            <p:nvSpPr>
              <p:cNvPr id="38" name="Text Placeholder 32"/>
              <p:cNvSpPr txBox="1">
                <a:spLocks/>
              </p:cNvSpPr>
              <p:nvPr/>
            </p:nvSpPr>
            <p:spPr>
              <a:xfrm>
                <a:off x="9805693" y="4718962"/>
                <a:ext cx="3073813" cy="279312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600" dirty="0" smtClean="0"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Региональный Портал (РГУ)</a:t>
                </a:r>
                <a:endParaRPr lang="en-US" sz="1600" dirty="0">
                  <a:latin typeface="Source Sans Pro Light" panose="020B0403030403020204" pitchFamily="34" charset="0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 flipV="1">
              <a:off x="8741697" y="4391778"/>
              <a:ext cx="839186" cy="773369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06535" y="379568"/>
            <a:ext cx="1069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Способы получения госуслуг в электронной форме</a:t>
            </a:r>
            <a:endParaRPr lang="en-US" sz="32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2" name="Rectangle 9"/>
          <p:cNvSpPr/>
          <p:nvPr/>
        </p:nvSpPr>
        <p:spPr>
          <a:xfrm>
            <a:off x="7217901" y="5664602"/>
            <a:ext cx="37436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Source Sans Pro Light" panose="020B0403030403020204" pitchFamily="34" charset="0"/>
              </a:rPr>
              <a:t>Предоставление региональных услуг: 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запись к врачу, запись в детский сад и школу.</a:t>
            </a:r>
            <a:endParaRPr lang="en-US" sz="1400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096000" y="1304925"/>
            <a:ext cx="0" cy="4903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hape 2906"/>
          <p:cNvSpPr/>
          <p:nvPr/>
        </p:nvSpPr>
        <p:spPr>
          <a:xfrm>
            <a:off x="1339878" y="57401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Shape 2906"/>
          <p:cNvSpPr/>
          <p:nvPr/>
        </p:nvSpPr>
        <p:spPr>
          <a:xfrm>
            <a:off x="6874633" y="574073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-498" r="148" b="5423"/>
          <a:stretch/>
        </p:blipFill>
        <p:spPr>
          <a:xfrm>
            <a:off x="1720517" y="1648171"/>
            <a:ext cx="3434904" cy="194927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896764" y="1487298"/>
            <a:ext cx="3703636" cy="3229107"/>
            <a:chOff x="6896764" y="1487298"/>
            <a:chExt cx="3703636" cy="32291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896764" y="1487298"/>
              <a:ext cx="3703636" cy="3229107"/>
              <a:chOff x="7554187" y="3289371"/>
              <a:chExt cx="3703636" cy="3229107"/>
            </a:xfrm>
          </p:grpSpPr>
          <p:pic>
            <p:nvPicPr>
              <p:cNvPr id="39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4187" y="3289371"/>
                <a:ext cx="3703636" cy="3229107"/>
              </a:xfrm>
              <a:prstGeom prst="rect">
                <a:avLst/>
              </a:prstGeom>
            </p:spPr>
          </p:pic>
          <p:sp>
            <p:nvSpPr>
              <p:cNvPr id="40" name="Picture Placeholder 1"/>
              <p:cNvSpPr txBox="1">
                <a:spLocks/>
              </p:cNvSpPr>
              <p:nvPr/>
            </p:nvSpPr>
            <p:spPr>
              <a:xfrm>
                <a:off x="7714875" y="3474855"/>
                <a:ext cx="3380874" cy="1933157"/>
              </a:xfrm>
              <a:custGeom>
                <a:avLst/>
                <a:gdLst>
                  <a:gd name="connsiteX0" fmla="*/ 0 w 5070075"/>
                  <a:gd name="connsiteY0" fmla="*/ 0 h 2849779"/>
                  <a:gd name="connsiteX1" fmla="*/ 5070075 w 5070075"/>
                  <a:gd name="connsiteY1" fmla="*/ 0 h 2849779"/>
                  <a:gd name="connsiteX2" fmla="*/ 5070075 w 5070075"/>
                  <a:gd name="connsiteY2" fmla="*/ 2849779 h 2849779"/>
                  <a:gd name="connsiteX3" fmla="*/ 0 w 5070075"/>
                  <a:gd name="connsiteY3" fmla="*/ 2849779 h 284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0075" h="2849779">
                    <a:moveTo>
                      <a:pt x="0" y="0"/>
                    </a:moveTo>
                    <a:lnTo>
                      <a:pt x="5070075" y="0"/>
                    </a:lnTo>
                    <a:lnTo>
                      <a:pt x="5070075" y="2849779"/>
                    </a:lnTo>
                    <a:lnTo>
                      <a:pt x="0" y="2849779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</p:spPr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/>
            <a:srcRect l="455" t="-547" r="1657" b="397"/>
            <a:stretch/>
          </p:blipFill>
          <p:spPr>
            <a:xfrm>
              <a:off x="7014298" y="1653872"/>
              <a:ext cx="3425766" cy="2007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5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8901696" y="2006861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81815" y="2006861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2169" y="2006861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9559" y="5125027"/>
            <a:ext cx="3186483" cy="8636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ru-RU" sz="1600" dirty="0" smtClean="0"/>
              <a:t>Непосредственно </a:t>
            </a:r>
            <a:r>
              <a:rPr lang="ru-RU" sz="1600" dirty="0"/>
              <a:t>при </a:t>
            </a:r>
            <a:r>
              <a:rPr lang="ru-RU" sz="1600" dirty="0" smtClean="0"/>
              <a:t>обращении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орган исполнительной власти </a:t>
            </a:r>
            <a:r>
              <a:rPr lang="ru-RU" sz="1600" dirty="0" smtClean="0"/>
              <a:t>Санкт-Петербурга.</a:t>
            </a:r>
            <a:endParaRPr lang="en-US" sz="1600" dirty="0">
              <a:latin typeface="Source Sans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5990" y="5125027"/>
            <a:ext cx="3188757" cy="8636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ru-RU" sz="1600" dirty="0" smtClean="0"/>
              <a:t>МФЦ - посредник </a:t>
            </a:r>
            <a:r>
              <a:rPr lang="ru-RU" sz="1600" dirty="0"/>
              <a:t>между государственными </a:t>
            </a:r>
            <a:r>
              <a:rPr lang="ru-RU" sz="1600" dirty="0" smtClean="0"/>
              <a:t>органами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заявителями, </a:t>
            </a:r>
            <a:r>
              <a:rPr lang="ru-RU" sz="1600" dirty="0" smtClean="0"/>
              <a:t>принимает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выдает </a:t>
            </a:r>
            <a:r>
              <a:rPr lang="ru-RU" sz="1600" dirty="0" smtClean="0"/>
              <a:t>документы.</a:t>
            </a:r>
            <a:endParaRPr lang="en-US" sz="1600" dirty="0">
              <a:latin typeface="Source Sans Pro" panose="020B0503030403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84561" y="5125027"/>
            <a:ext cx="2776729" cy="8636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lvl="0"/>
            <a:r>
              <a:rPr lang="ru-RU" sz="1600" dirty="0" smtClean="0"/>
              <a:t>Через </a:t>
            </a:r>
            <a:r>
              <a:rPr lang="ru-RU" sz="1600" dirty="0"/>
              <a:t>РПГУ и ЕПГУ, а также официальные сайты государственных </a:t>
            </a:r>
            <a:r>
              <a:rPr lang="ru-RU" sz="1600" dirty="0" smtClean="0"/>
              <a:t>органов.</a:t>
            </a:r>
            <a:endParaRPr lang="ru-RU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4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18253" y="408124"/>
            <a:ext cx="1012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Способы получения госуслуг в Санкт-Петербурге</a:t>
            </a:r>
            <a:endParaRPr lang="en-US" sz="3200" b="1" dirty="0">
              <a:solidFill>
                <a:schemeClr val="accen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0700" y="1103176"/>
            <a:ext cx="7730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Source Sans Pro Light" panose="020B0403030403020204" pitchFamily="34" charset="0"/>
              </a:rPr>
              <a:t>Большинство государственных услуг в Санкт-Петербурге можно получить 3 способами:</a:t>
            </a:r>
            <a:endParaRPr lang="en-US" sz="1600" dirty="0">
              <a:latin typeface="Source Sans Pro Light" panose="020B0403030403020204" pitchFamily="34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10153"/>
          <a:stretch>
            <a:fillRect/>
          </a:stretch>
        </p:blipFill>
        <p:spPr>
          <a:xfrm>
            <a:off x="622169" y="1826180"/>
            <a:ext cx="2671591" cy="2234714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r="3681"/>
          <a:stretch/>
        </p:blipFill>
        <p:spPr>
          <a:xfrm>
            <a:off x="4768560" y="1826180"/>
            <a:ext cx="2671591" cy="2234714"/>
          </a:xfrm>
        </p:spPr>
      </p:pic>
      <p:grpSp>
        <p:nvGrpSpPr>
          <p:cNvPr id="23" name="Group 22"/>
          <p:cNvGrpSpPr/>
          <p:nvPr/>
        </p:nvGrpSpPr>
        <p:grpSpPr>
          <a:xfrm>
            <a:off x="2509858" y="3058882"/>
            <a:ext cx="989900" cy="989900"/>
            <a:chOff x="6518247" y="1971413"/>
            <a:chExt cx="989900" cy="989900"/>
          </a:xfrm>
        </p:grpSpPr>
        <p:sp>
          <p:nvSpPr>
            <p:cNvPr id="25" name="Oval 24"/>
            <p:cNvSpPr/>
            <p:nvPr/>
          </p:nvSpPr>
          <p:spPr>
            <a:xfrm>
              <a:off x="6518247" y="1971413"/>
              <a:ext cx="989900" cy="9899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01717" y="2054883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693157" y="2146323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19842" y="3070994"/>
            <a:ext cx="989900" cy="989900"/>
            <a:chOff x="6518247" y="1971413"/>
            <a:chExt cx="989900" cy="989900"/>
          </a:xfrm>
        </p:grpSpPr>
        <p:sp>
          <p:nvSpPr>
            <p:cNvPr id="31" name="Oval 30"/>
            <p:cNvSpPr/>
            <p:nvPr/>
          </p:nvSpPr>
          <p:spPr>
            <a:xfrm>
              <a:off x="6518247" y="1971413"/>
              <a:ext cx="989900" cy="9899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01717" y="2054883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93157" y="2146323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58813" y="4519409"/>
            <a:ext cx="2883305" cy="32778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Традиционный способ</a:t>
            </a:r>
            <a:endParaRPr lang="en-AU" b="1" dirty="0">
              <a:solidFill>
                <a:schemeClr val="accent6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9961" y="4503251"/>
            <a:ext cx="2162842" cy="3600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МФЦ</a:t>
            </a:r>
            <a:endParaRPr lang="en-AU" b="1" dirty="0">
              <a:solidFill>
                <a:schemeClr val="accent6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17793" y="4503251"/>
            <a:ext cx="2439396" cy="3600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Электронный способ</a:t>
            </a:r>
            <a:endParaRPr lang="en-AU" b="1" dirty="0">
              <a:solidFill>
                <a:schemeClr val="accent6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41" name="Рисунок 4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r="7255"/>
          <a:stretch>
            <a:fillRect/>
          </a:stretch>
        </p:blipFill>
        <p:spPr>
          <a:xfrm>
            <a:off x="8914951" y="1826180"/>
            <a:ext cx="2671591" cy="2234714"/>
          </a:xfrm>
        </p:spPr>
      </p:pic>
      <p:grpSp>
        <p:nvGrpSpPr>
          <p:cNvPr id="17" name="Group 16"/>
          <p:cNvGrpSpPr/>
          <p:nvPr/>
        </p:nvGrpSpPr>
        <p:grpSpPr>
          <a:xfrm>
            <a:off x="10609897" y="3070994"/>
            <a:ext cx="989900" cy="989900"/>
            <a:chOff x="6518247" y="1971413"/>
            <a:chExt cx="989900" cy="989900"/>
          </a:xfrm>
        </p:grpSpPr>
        <p:sp>
          <p:nvSpPr>
            <p:cNvPr id="19" name="Oval 18"/>
            <p:cNvSpPr/>
            <p:nvPr/>
          </p:nvSpPr>
          <p:spPr>
            <a:xfrm>
              <a:off x="6518247" y="1971413"/>
              <a:ext cx="989900" cy="9899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01717" y="2054883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693157" y="2146323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hape 3717"/>
          <p:cNvSpPr/>
          <p:nvPr/>
        </p:nvSpPr>
        <p:spPr>
          <a:xfrm>
            <a:off x="10918561" y="3336463"/>
            <a:ext cx="423148" cy="42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Shape 3697"/>
          <p:cNvSpPr/>
          <p:nvPr/>
        </p:nvSpPr>
        <p:spPr>
          <a:xfrm>
            <a:off x="7131326" y="3305257"/>
            <a:ext cx="455378" cy="45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7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7"/>
                  <a:pt x="10800" y="1057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3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1"/>
                  <a:pt x="10889" y="0"/>
                  <a:pt x="10800" y="0"/>
                </a:cubicBezTo>
                <a:cubicBezTo>
                  <a:pt x="10711" y="0"/>
                  <a:pt x="10632" y="31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3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8"/>
                </a:lnTo>
                <a:lnTo>
                  <a:pt x="25" y="20954"/>
                </a:lnTo>
                <a:lnTo>
                  <a:pt x="31" y="20956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1055"/>
                  <a:pt x="21586" y="21005"/>
                  <a:pt x="21569" y="20956"/>
                </a:cubicBezTo>
                <a:lnTo>
                  <a:pt x="21575" y="20954"/>
                </a:lnTo>
                <a:lnTo>
                  <a:pt x="20593" y="18008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Shape 3609"/>
          <p:cNvSpPr/>
          <p:nvPr/>
        </p:nvSpPr>
        <p:spPr>
          <a:xfrm>
            <a:off x="2798198" y="3319399"/>
            <a:ext cx="420897" cy="42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9875" y="2260983"/>
            <a:ext cx="9565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Спасибо за внимание</a:t>
            </a:r>
            <a:endParaRPr lang="en-US" sz="7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171616"/>
      </a:dk1>
      <a:lt1>
        <a:srgbClr val="FFFFFF"/>
      </a:lt1>
      <a:dk2>
        <a:srgbClr val="44546A"/>
      </a:dk2>
      <a:lt2>
        <a:srgbClr val="4B5159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231</Words>
  <Application>Microsoft Office PowerPoint</Application>
  <PresentationFormat>Широкоэкранный</PresentationFormat>
  <Paragraphs>48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Gill Sans</vt:lpstr>
      <vt:lpstr>Lato Light</vt:lpstr>
      <vt:lpstr>Open Sans</vt:lpstr>
      <vt:lpstr>Roboto</vt:lpstr>
      <vt:lpstr>Roboto Black</vt:lpstr>
      <vt:lpstr>Roboto Light</vt:lpstr>
      <vt:lpstr>Source Sans Pro</vt:lpstr>
      <vt:lpstr>Source Sans Pro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Жигулёва Елизавета Викторовна</cp:lastModifiedBy>
  <cp:revision>656</cp:revision>
  <dcterms:created xsi:type="dcterms:W3CDTF">2016-10-26T11:13:46Z</dcterms:created>
  <dcterms:modified xsi:type="dcterms:W3CDTF">2019-03-01T09:53:35Z</dcterms:modified>
</cp:coreProperties>
</file>